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4"/>
    <p:sldMasterId id="2147483715" r:id="rId5"/>
    <p:sldMasterId id="2147483694" r:id="rId6"/>
    <p:sldMasterId id="2147483673" r:id="rId7"/>
    <p:sldMasterId id="2147483716" r:id="rId8"/>
    <p:sldMasterId id="2147483732" r:id="rId9"/>
    <p:sldMasterId id="2147483764" r:id="rId10"/>
  </p:sldMasterIdLst>
  <p:notesMasterIdLst>
    <p:notesMasterId r:id="rId29"/>
  </p:notesMasterIdLst>
  <p:handoutMasterIdLst>
    <p:handoutMasterId r:id="rId30"/>
  </p:handoutMasterIdLst>
  <p:sldIdLst>
    <p:sldId id="256" r:id="rId11"/>
    <p:sldId id="478" r:id="rId12"/>
    <p:sldId id="360" r:id="rId13"/>
    <p:sldId id="464" r:id="rId14"/>
    <p:sldId id="465" r:id="rId15"/>
    <p:sldId id="466" r:id="rId16"/>
    <p:sldId id="467" r:id="rId17"/>
    <p:sldId id="468" r:id="rId18"/>
    <p:sldId id="469" r:id="rId19"/>
    <p:sldId id="474" r:id="rId20"/>
    <p:sldId id="470" r:id="rId21"/>
    <p:sldId id="356" r:id="rId22"/>
    <p:sldId id="417" r:id="rId23"/>
    <p:sldId id="418" r:id="rId24"/>
    <p:sldId id="471" r:id="rId25"/>
    <p:sldId id="472" r:id="rId26"/>
    <p:sldId id="462" r:id="rId27"/>
    <p:sldId id="35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haaldeen Hajahmad" initials="BH" lastIdx="1" clrIdx="0">
    <p:extLst>
      <p:ext uri="{19B8F6BF-5375-455C-9EA6-DF929625EA0E}">
        <p15:presenceInfo xmlns:p15="http://schemas.microsoft.com/office/powerpoint/2012/main" userId="S-1-5-21-1110068249-3868569727-3251494885-932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D00"/>
    <a:srgbClr val="62B977"/>
    <a:srgbClr val="129FD8"/>
    <a:srgbClr val="53B189"/>
    <a:srgbClr val="6DBD4B"/>
    <a:srgbClr val="F55C9E"/>
    <a:srgbClr val="8331A7"/>
    <a:srgbClr val="00A0D7"/>
    <a:srgbClr val="F45197"/>
    <a:srgbClr val="FF8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49" autoAdjust="0"/>
    <p:restoredTop sz="94632" autoAdjust="0"/>
  </p:normalViewPr>
  <p:slideViewPr>
    <p:cSldViewPr snapToGrid="0">
      <p:cViewPr varScale="1">
        <p:scale>
          <a:sx n="108" d="100"/>
          <a:sy n="108" d="100"/>
        </p:scale>
        <p:origin x="117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6FB53C-78DF-4140-8B40-6B4DD0D0F07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rtl="1"/>
          <a:endParaRPr lang="ar-SA"/>
        </a:p>
      </dgm:t>
    </dgm:pt>
    <dgm:pt modelId="{4AF6671F-1E3F-43FB-B9A2-9B312DB96DF9}">
      <dgm:prSet/>
      <dgm:spPr>
        <a:xfrm>
          <a:off x="0" y="0"/>
          <a:ext cx="5524107" cy="818999"/>
        </a:xfrm>
        <a:prstGeom prst="round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1">
            <a:buNone/>
          </a:pPr>
          <a:r>
            <a:rPr lang="ar-SA" dirty="0">
              <a:solidFill>
                <a:sysClr val="window" lastClr="FFFFFF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1.شو يعني انا جوال</a:t>
          </a:r>
        </a:p>
      </dgm:t>
    </dgm:pt>
    <dgm:pt modelId="{3C3B3C93-1C31-44B8-BF1B-0654821820EE}" type="parTrans" cxnId="{D2D38C80-3C58-406B-AFCA-9DA6A5798EB9}">
      <dgm:prSet/>
      <dgm:spPr/>
      <dgm:t>
        <a:bodyPr/>
        <a:lstStyle/>
        <a:p>
          <a:pPr rtl="1"/>
          <a:endParaRPr lang="ar-SA"/>
        </a:p>
      </dgm:t>
    </dgm:pt>
    <dgm:pt modelId="{3DF0EE32-5BDD-485A-9548-33DA55AF1090}" type="sibTrans" cxnId="{D2D38C80-3C58-406B-AFCA-9DA6A5798EB9}">
      <dgm:prSet/>
      <dgm:spPr/>
      <dgm:t>
        <a:bodyPr/>
        <a:lstStyle/>
        <a:p>
          <a:pPr rtl="1"/>
          <a:endParaRPr lang="ar-SA"/>
        </a:p>
      </dgm:t>
    </dgm:pt>
    <dgm:pt modelId="{D63DF365-01C4-4BEB-BC5B-E400211E55D4}">
      <dgm:prSet/>
      <dgm:spPr>
        <a:xfrm>
          <a:off x="0" y="929328"/>
          <a:ext cx="5524107" cy="818999"/>
        </a:xfrm>
        <a:prstGeom prst="roundRect">
          <a:avLst/>
        </a:prstGeom>
        <a:solidFill>
          <a:srgbClr val="5B9BD5">
            <a:hueOff val="-3379271"/>
            <a:satOff val="-8710"/>
            <a:lumOff val="-5883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1">
            <a:buNone/>
          </a:pPr>
          <a:r>
            <a:rPr lang="ar-SA" dirty="0">
              <a:solidFill>
                <a:sysClr val="window" lastClr="FFFFFF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2.كيف تصير من ضمن الفريق ؟</a:t>
          </a:r>
        </a:p>
      </dgm:t>
    </dgm:pt>
    <dgm:pt modelId="{1CECCE08-3B95-44EB-84E0-8EAA69BFF431}" type="parTrans" cxnId="{AAD19F7F-0087-46D3-BD6A-08A0049974CD}">
      <dgm:prSet/>
      <dgm:spPr/>
      <dgm:t>
        <a:bodyPr/>
        <a:lstStyle/>
        <a:p>
          <a:pPr rtl="1"/>
          <a:endParaRPr lang="ar-SA"/>
        </a:p>
      </dgm:t>
    </dgm:pt>
    <dgm:pt modelId="{8D9BB079-456F-4F4D-8AA3-34E0AACE54A0}" type="sibTrans" cxnId="{AAD19F7F-0087-46D3-BD6A-08A0049974CD}">
      <dgm:prSet/>
      <dgm:spPr/>
      <dgm:t>
        <a:bodyPr/>
        <a:lstStyle/>
        <a:p>
          <a:pPr rtl="1"/>
          <a:endParaRPr lang="ar-SA"/>
        </a:p>
      </dgm:t>
    </dgm:pt>
    <dgm:pt modelId="{3B588064-B175-4BFE-8929-E704C4D98F31}">
      <dgm:prSet/>
      <dgm:spPr>
        <a:xfrm>
          <a:off x="0" y="1849128"/>
          <a:ext cx="5524107" cy="818999"/>
        </a:xfrm>
        <a:prstGeom prst="roundRect">
          <a:avLst/>
        </a:prstGeom>
        <a:solidFill>
          <a:srgbClr val="5B9BD5">
            <a:hueOff val="-6758543"/>
            <a:satOff val="-17419"/>
            <a:lumOff val="-1176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1">
            <a:buNone/>
          </a:pPr>
          <a:r>
            <a:rPr lang="ar-SA" dirty="0">
              <a:solidFill>
                <a:sysClr val="window" lastClr="FFFFFF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3.شروط قبولك</a:t>
          </a:r>
        </a:p>
      </dgm:t>
    </dgm:pt>
    <dgm:pt modelId="{E0021640-1F31-4DA5-9EF7-77F091A7CA99}" type="parTrans" cxnId="{F2FCBC2E-0725-45F6-AD4E-DD5201B19A27}">
      <dgm:prSet/>
      <dgm:spPr/>
      <dgm:t>
        <a:bodyPr/>
        <a:lstStyle/>
        <a:p>
          <a:pPr rtl="1"/>
          <a:endParaRPr lang="ar-SA"/>
        </a:p>
      </dgm:t>
    </dgm:pt>
    <dgm:pt modelId="{159D17A3-8014-470D-B855-68C2F3AAEA6C}" type="sibTrans" cxnId="{F2FCBC2E-0725-45F6-AD4E-DD5201B19A27}">
      <dgm:prSet/>
      <dgm:spPr/>
      <dgm:t>
        <a:bodyPr/>
        <a:lstStyle/>
        <a:p>
          <a:pPr rtl="1"/>
          <a:endParaRPr lang="ar-SA"/>
        </a:p>
      </dgm:t>
    </dgm:pt>
    <dgm:pt modelId="{5F93D4D6-AB3E-4CB0-8443-616B835438B7}" type="pres">
      <dgm:prSet presAssocID="{826FB53C-78DF-4140-8B40-6B4DD0D0F074}" presName="linear" presStyleCnt="0">
        <dgm:presLayoutVars>
          <dgm:animLvl val="lvl"/>
          <dgm:resizeHandles val="exact"/>
        </dgm:presLayoutVars>
      </dgm:prSet>
      <dgm:spPr/>
    </dgm:pt>
    <dgm:pt modelId="{204E36FC-71D7-4A82-BCAB-E02310D1FDCB}" type="pres">
      <dgm:prSet presAssocID="{4AF6671F-1E3F-43FB-B9A2-9B312DB96DF9}" presName="parentText" presStyleLbl="node1" presStyleIdx="0" presStyleCnt="3" custLinFactY="-67465" custLinFactNeighborX="-7397" custLinFactNeighborY="-100000">
        <dgm:presLayoutVars>
          <dgm:chMax val="0"/>
          <dgm:bulletEnabled val="1"/>
        </dgm:presLayoutVars>
      </dgm:prSet>
      <dgm:spPr/>
    </dgm:pt>
    <dgm:pt modelId="{7B8C2C6C-EF22-417F-A373-E7A88F0D43AC}" type="pres">
      <dgm:prSet presAssocID="{3DF0EE32-5BDD-485A-9548-33DA55AF1090}" presName="spacer" presStyleCnt="0"/>
      <dgm:spPr/>
    </dgm:pt>
    <dgm:pt modelId="{6A1313C7-56EB-4007-9135-5E73EDD09129}" type="pres">
      <dgm:prSet presAssocID="{D63DF365-01C4-4BEB-BC5B-E400211E55D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01B987B-1BBC-4C94-84A0-53125CE28CF6}" type="pres">
      <dgm:prSet presAssocID="{8D9BB079-456F-4F4D-8AA3-34E0AACE54A0}" presName="spacer" presStyleCnt="0"/>
      <dgm:spPr/>
    </dgm:pt>
    <dgm:pt modelId="{AD1D2584-916E-4C3D-9B20-B152DA97A677}" type="pres">
      <dgm:prSet presAssocID="{3B588064-B175-4BFE-8929-E704C4D98F3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91DB709-DCC8-4DB8-BFD6-C44C470D05CA}" type="presOf" srcId="{4AF6671F-1E3F-43FB-B9A2-9B312DB96DF9}" destId="{204E36FC-71D7-4A82-BCAB-E02310D1FDCB}" srcOrd="0" destOrd="0" presId="urn:microsoft.com/office/officeart/2005/8/layout/vList2"/>
    <dgm:cxn modelId="{F2FCBC2E-0725-45F6-AD4E-DD5201B19A27}" srcId="{826FB53C-78DF-4140-8B40-6B4DD0D0F074}" destId="{3B588064-B175-4BFE-8929-E704C4D98F31}" srcOrd="2" destOrd="0" parTransId="{E0021640-1F31-4DA5-9EF7-77F091A7CA99}" sibTransId="{159D17A3-8014-470D-B855-68C2F3AAEA6C}"/>
    <dgm:cxn modelId="{257C155B-0566-4571-B7CB-3515ACFBF653}" type="presOf" srcId="{826FB53C-78DF-4140-8B40-6B4DD0D0F074}" destId="{5F93D4D6-AB3E-4CB0-8443-616B835438B7}" srcOrd="0" destOrd="0" presId="urn:microsoft.com/office/officeart/2005/8/layout/vList2"/>
    <dgm:cxn modelId="{AAD19F7F-0087-46D3-BD6A-08A0049974CD}" srcId="{826FB53C-78DF-4140-8B40-6B4DD0D0F074}" destId="{D63DF365-01C4-4BEB-BC5B-E400211E55D4}" srcOrd="1" destOrd="0" parTransId="{1CECCE08-3B95-44EB-84E0-8EAA69BFF431}" sibTransId="{8D9BB079-456F-4F4D-8AA3-34E0AACE54A0}"/>
    <dgm:cxn modelId="{D2D38C80-3C58-406B-AFCA-9DA6A5798EB9}" srcId="{826FB53C-78DF-4140-8B40-6B4DD0D0F074}" destId="{4AF6671F-1E3F-43FB-B9A2-9B312DB96DF9}" srcOrd="0" destOrd="0" parTransId="{3C3B3C93-1C31-44B8-BF1B-0654821820EE}" sibTransId="{3DF0EE32-5BDD-485A-9548-33DA55AF1090}"/>
    <dgm:cxn modelId="{3862EDB1-92BE-438A-A4EA-F48B72D72EF8}" type="presOf" srcId="{3B588064-B175-4BFE-8929-E704C4D98F31}" destId="{AD1D2584-916E-4C3D-9B20-B152DA97A677}" srcOrd="0" destOrd="0" presId="urn:microsoft.com/office/officeart/2005/8/layout/vList2"/>
    <dgm:cxn modelId="{726582CB-483F-4F87-9BAE-D12832EE0BBE}" type="presOf" srcId="{D63DF365-01C4-4BEB-BC5B-E400211E55D4}" destId="{6A1313C7-56EB-4007-9135-5E73EDD09129}" srcOrd="0" destOrd="0" presId="urn:microsoft.com/office/officeart/2005/8/layout/vList2"/>
    <dgm:cxn modelId="{377364D0-96FF-410E-80BD-52796AE6F4DF}" type="presParOf" srcId="{5F93D4D6-AB3E-4CB0-8443-616B835438B7}" destId="{204E36FC-71D7-4A82-BCAB-E02310D1FDCB}" srcOrd="0" destOrd="0" presId="urn:microsoft.com/office/officeart/2005/8/layout/vList2"/>
    <dgm:cxn modelId="{0FD9A8EC-B8EE-4735-8C53-88D588A3D3C9}" type="presParOf" srcId="{5F93D4D6-AB3E-4CB0-8443-616B835438B7}" destId="{7B8C2C6C-EF22-417F-A373-E7A88F0D43AC}" srcOrd="1" destOrd="0" presId="urn:microsoft.com/office/officeart/2005/8/layout/vList2"/>
    <dgm:cxn modelId="{A5A480FE-B52A-4646-A963-12ED74EC72C4}" type="presParOf" srcId="{5F93D4D6-AB3E-4CB0-8443-616B835438B7}" destId="{6A1313C7-56EB-4007-9135-5E73EDD09129}" srcOrd="2" destOrd="0" presId="urn:microsoft.com/office/officeart/2005/8/layout/vList2"/>
    <dgm:cxn modelId="{017FF7E2-B9AE-469A-A09C-D2D05C23CC8F}" type="presParOf" srcId="{5F93D4D6-AB3E-4CB0-8443-616B835438B7}" destId="{501B987B-1BBC-4C94-84A0-53125CE28CF6}" srcOrd="3" destOrd="0" presId="urn:microsoft.com/office/officeart/2005/8/layout/vList2"/>
    <dgm:cxn modelId="{8B8CD1B2-4623-4361-B8AA-CDAD890693BF}" type="presParOf" srcId="{5F93D4D6-AB3E-4CB0-8443-616B835438B7}" destId="{AD1D2584-916E-4C3D-9B20-B152DA97A67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6FB53C-78DF-4140-8B40-6B4DD0D0F07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rtl="1"/>
          <a:endParaRPr lang="ar-SA"/>
        </a:p>
      </dgm:t>
    </dgm:pt>
    <dgm:pt modelId="{4AF6671F-1E3F-43FB-B9A2-9B312DB96DF9}">
      <dgm:prSet/>
      <dgm:spPr>
        <a:xfrm>
          <a:off x="0" y="0"/>
          <a:ext cx="5524107" cy="818999"/>
        </a:xfrm>
        <a:prstGeom prst="round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1">
            <a:buNone/>
          </a:pPr>
          <a:r>
            <a:rPr lang="ar-SA" dirty="0">
              <a:solidFill>
                <a:sysClr val="window" lastClr="FFFFFF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4.شو رح تعمل بس تصير بالفريق</a:t>
          </a:r>
        </a:p>
      </dgm:t>
    </dgm:pt>
    <dgm:pt modelId="{3C3B3C93-1C31-44B8-BF1B-0654821820EE}" type="parTrans" cxnId="{D2D38C80-3C58-406B-AFCA-9DA6A5798EB9}">
      <dgm:prSet/>
      <dgm:spPr/>
      <dgm:t>
        <a:bodyPr/>
        <a:lstStyle/>
        <a:p>
          <a:pPr rtl="1"/>
          <a:endParaRPr lang="ar-SA"/>
        </a:p>
      </dgm:t>
    </dgm:pt>
    <dgm:pt modelId="{3DF0EE32-5BDD-485A-9548-33DA55AF1090}" type="sibTrans" cxnId="{D2D38C80-3C58-406B-AFCA-9DA6A5798EB9}">
      <dgm:prSet/>
      <dgm:spPr/>
      <dgm:t>
        <a:bodyPr/>
        <a:lstStyle/>
        <a:p>
          <a:pPr rtl="1"/>
          <a:endParaRPr lang="ar-SA"/>
        </a:p>
      </dgm:t>
    </dgm:pt>
    <dgm:pt modelId="{D63DF365-01C4-4BEB-BC5B-E400211E55D4}">
      <dgm:prSet/>
      <dgm:spPr>
        <a:xfrm>
          <a:off x="0" y="929328"/>
          <a:ext cx="5524107" cy="818999"/>
        </a:xfrm>
        <a:prstGeom prst="roundRect">
          <a:avLst/>
        </a:prstGeom>
        <a:solidFill>
          <a:srgbClr val="5B9BD5">
            <a:hueOff val="-3379271"/>
            <a:satOff val="-8710"/>
            <a:lumOff val="-5883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1">
            <a:buNone/>
          </a:pPr>
          <a:r>
            <a:rPr lang="ar-SA" dirty="0">
              <a:solidFill>
                <a:sysClr val="window" lastClr="FFFFFF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5.شو رح تستفيد انت ياكبير </a:t>
          </a:r>
        </a:p>
      </dgm:t>
    </dgm:pt>
    <dgm:pt modelId="{1CECCE08-3B95-44EB-84E0-8EAA69BFF431}" type="parTrans" cxnId="{AAD19F7F-0087-46D3-BD6A-08A0049974CD}">
      <dgm:prSet/>
      <dgm:spPr/>
      <dgm:t>
        <a:bodyPr/>
        <a:lstStyle/>
        <a:p>
          <a:pPr rtl="1"/>
          <a:endParaRPr lang="ar-SA"/>
        </a:p>
      </dgm:t>
    </dgm:pt>
    <dgm:pt modelId="{8D9BB079-456F-4F4D-8AA3-34E0AACE54A0}" type="sibTrans" cxnId="{AAD19F7F-0087-46D3-BD6A-08A0049974CD}">
      <dgm:prSet/>
      <dgm:spPr/>
      <dgm:t>
        <a:bodyPr/>
        <a:lstStyle/>
        <a:p>
          <a:pPr rtl="1"/>
          <a:endParaRPr lang="ar-SA"/>
        </a:p>
      </dgm:t>
    </dgm:pt>
    <dgm:pt modelId="{3B588064-B175-4BFE-8929-E704C4D98F31}">
      <dgm:prSet/>
      <dgm:spPr>
        <a:xfrm>
          <a:off x="0" y="1849128"/>
          <a:ext cx="5524107" cy="818999"/>
        </a:xfrm>
        <a:prstGeom prst="roundRect">
          <a:avLst/>
        </a:prstGeom>
        <a:solidFill>
          <a:srgbClr val="5B9BD5">
            <a:hueOff val="-6758543"/>
            <a:satOff val="-17419"/>
            <a:lumOff val="-1176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1">
            <a:buNone/>
          </a:pPr>
          <a:r>
            <a:rPr lang="ar-SA" dirty="0">
              <a:solidFill>
                <a:sysClr val="window" lastClr="FFFFFF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6.مرحلة المقابلات</a:t>
          </a:r>
        </a:p>
      </dgm:t>
    </dgm:pt>
    <dgm:pt modelId="{E0021640-1F31-4DA5-9EF7-77F091A7CA99}" type="parTrans" cxnId="{F2FCBC2E-0725-45F6-AD4E-DD5201B19A27}">
      <dgm:prSet/>
      <dgm:spPr/>
      <dgm:t>
        <a:bodyPr/>
        <a:lstStyle/>
        <a:p>
          <a:pPr rtl="1"/>
          <a:endParaRPr lang="ar-SA"/>
        </a:p>
      </dgm:t>
    </dgm:pt>
    <dgm:pt modelId="{159D17A3-8014-470D-B855-68C2F3AAEA6C}" type="sibTrans" cxnId="{F2FCBC2E-0725-45F6-AD4E-DD5201B19A27}">
      <dgm:prSet/>
      <dgm:spPr/>
      <dgm:t>
        <a:bodyPr/>
        <a:lstStyle/>
        <a:p>
          <a:pPr rtl="1"/>
          <a:endParaRPr lang="ar-SA"/>
        </a:p>
      </dgm:t>
    </dgm:pt>
    <dgm:pt modelId="{5F93D4D6-AB3E-4CB0-8443-616B835438B7}" type="pres">
      <dgm:prSet presAssocID="{826FB53C-78DF-4140-8B40-6B4DD0D0F074}" presName="linear" presStyleCnt="0">
        <dgm:presLayoutVars>
          <dgm:animLvl val="lvl"/>
          <dgm:resizeHandles val="exact"/>
        </dgm:presLayoutVars>
      </dgm:prSet>
      <dgm:spPr/>
    </dgm:pt>
    <dgm:pt modelId="{204E36FC-71D7-4A82-BCAB-E02310D1FDCB}" type="pres">
      <dgm:prSet presAssocID="{4AF6671F-1E3F-43FB-B9A2-9B312DB96DF9}" presName="parentText" presStyleLbl="node1" presStyleIdx="0" presStyleCnt="3" custLinFactY="-67465" custLinFactNeighborX="-7397" custLinFactNeighborY="-100000">
        <dgm:presLayoutVars>
          <dgm:chMax val="0"/>
          <dgm:bulletEnabled val="1"/>
        </dgm:presLayoutVars>
      </dgm:prSet>
      <dgm:spPr/>
    </dgm:pt>
    <dgm:pt modelId="{7B8C2C6C-EF22-417F-A373-E7A88F0D43AC}" type="pres">
      <dgm:prSet presAssocID="{3DF0EE32-5BDD-485A-9548-33DA55AF1090}" presName="spacer" presStyleCnt="0"/>
      <dgm:spPr/>
    </dgm:pt>
    <dgm:pt modelId="{6A1313C7-56EB-4007-9135-5E73EDD09129}" type="pres">
      <dgm:prSet presAssocID="{D63DF365-01C4-4BEB-BC5B-E400211E55D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01B987B-1BBC-4C94-84A0-53125CE28CF6}" type="pres">
      <dgm:prSet presAssocID="{8D9BB079-456F-4F4D-8AA3-34E0AACE54A0}" presName="spacer" presStyleCnt="0"/>
      <dgm:spPr/>
    </dgm:pt>
    <dgm:pt modelId="{AD1D2584-916E-4C3D-9B20-B152DA97A677}" type="pres">
      <dgm:prSet presAssocID="{3B588064-B175-4BFE-8929-E704C4D98F3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91DB709-DCC8-4DB8-BFD6-C44C470D05CA}" type="presOf" srcId="{4AF6671F-1E3F-43FB-B9A2-9B312DB96DF9}" destId="{204E36FC-71D7-4A82-BCAB-E02310D1FDCB}" srcOrd="0" destOrd="0" presId="urn:microsoft.com/office/officeart/2005/8/layout/vList2"/>
    <dgm:cxn modelId="{F2FCBC2E-0725-45F6-AD4E-DD5201B19A27}" srcId="{826FB53C-78DF-4140-8B40-6B4DD0D0F074}" destId="{3B588064-B175-4BFE-8929-E704C4D98F31}" srcOrd="2" destOrd="0" parTransId="{E0021640-1F31-4DA5-9EF7-77F091A7CA99}" sibTransId="{159D17A3-8014-470D-B855-68C2F3AAEA6C}"/>
    <dgm:cxn modelId="{257C155B-0566-4571-B7CB-3515ACFBF653}" type="presOf" srcId="{826FB53C-78DF-4140-8B40-6B4DD0D0F074}" destId="{5F93D4D6-AB3E-4CB0-8443-616B835438B7}" srcOrd="0" destOrd="0" presId="urn:microsoft.com/office/officeart/2005/8/layout/vList2"/>
    <dgm:cxn modelId="{AAD19F7F-0087-46D3-BD6A-08A0049974CD}" srcId="{826FB53C-78DF-4140-8B40-6B4DD0D0F074}" destId="{D63DF365-01C4-4BEB-BC5B-E400211E55D4}" srcOrd="1" destOrd="0" parTransId="{1CECCE08-3B95-44EB-84E0-8EAA69BFF431}" sibTransId="{8D9BB079-456F-4F4D-8AA3-34E0AACE54A0}"/>
    <dgm:cxn modelId="{D2D38C80-3C58-406B-AFCA-9DA6A5798EB9}" srcId="{826FB53C-78DF-4140-8B40-6B4DD0D0F074}" destId="{4AF6671F-1E3F-43FB-B9A2-9B312DB96DF9}" srcOrd="0" destOrd="0" parTransId="{3C3B3C93-1C31-44B8-BF1B-0654821820EE}" sibTransId="{3DF0EE32-5BDD-485A-9548-33DA55AF1090}"/>
    <dgm:cxn modelId="{3862EDB1-92BE-438A-A4EA-F48B72D72EF8}" type="presOf" srcId="{3B588064-B175-4BFE-8929-E704C4D98F31}" destId="{AD1D2584-916E-4C3D-9B20-B152DA97A677}" srcOrd="0" destOrd="0" presId="urn:microsoft.com/office/officeart/2005/8/layout/vList2"/>
    <dgm:cxn modelId="{726582CB-483F-4F87-9BAE-D12832EE0BBE}" type="presOf" srcId="{D63DF365-01C4-4BEB-BC5B-E400211E55D4}" destId="{6A1313C7-56EB-4007-9135-5E73EDD09129}" srcOrd="0" destOrd="0" presId="urn:microsoft.com/office/officeart/2005/8/layout/vList2"/>
    <dgm:cxn modelId="{377364D0-96FF-410E-80BD-52796AE6F4DF}" type="presParOf" srcId="{5F93D4D6-AB3E-4CB0-8443-616B835438B7}" destId="{204E36FC-71D7-4A82-BCAB-E02310D1FDCB}" srcOrd="0" destOrd="0" presId="urn:microsoft.com/office/officeart/2005/8/layout/vList2"/>
    <dgm:cxn modelId="{0FD9A8EC-B8EE-4735-8C53-88D588A3D3C9}" type="presParOf" srcId="{5F93D4D6-AB3E-4CB0-8443-616B835438B7}" destId="{7B8C2C6C-EF22-417F-A373-E7A88F0D43AC}" srcOrd="1" destOrd="0" presId="urn:microsoft.com/office/officeart/2005/8/layout/vList2"/>
    <dgm:cxn modelId="{A5A480FE-B52A-4646-A963-12ED74EC72C4}" type="presParOf" srcId="{5F93D4D6-AB3E-4CB0-8443-616B835438B7}" destId="{6A1313C7-56EB-4007-9135-5E73EDD09129}" srcOrd="2" destOrd="0" presId="urn:microsoft.com/office/officeart/2005/8/layout/vList2"/>
    <dgm:cxn modelId="{017FF7E2-B9AE-469A-A09C-D2D05C23CC8F}" type="presParOf" srcId="{5F93D4D6-AB3E-4CB0-8443-616B835438B7}" destId="{501B987B-1BBC-4C94-84A0-53125CE28CF6}" srcOrd="3" destOrd="0" presId="urn:microsoft.com/office/officeart/2005/8/layout/vList2"/>
    <dgm:cxn modelId="{8B8CD1B2-4623-4361-B8AA-CDAD890693BF}" type="presParOf" srcId="{5F93D4D6-AB3E-4CB0-8443-616B835438B7}" destId="{AD1D2584-916E-4C3D-9B20-B152DA97A67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6FB53C-78DF-4140-8B40-6B4DD0D0F07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rtl="1"/>
          <a:endParaRPr lang="ar-SA"/>
        </a:p>
      </dgm:t>
    </dgm:pt>
    <dgm:pt modelId="{4AF6671F-1E3F-43FB-B9A2-9B312DB96DF9}">
      <dgm:prSet/>
      <dgm:spPr>
        <a:xfrm>
          <a:off x="0" y="0"/>
          <a:ext cx="5524107" cy="818999"/>
        </a:xfrm>
        <a:prstGeom prst="round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1">
            <a:buNone/>
          </a:pPr>
          <a:r>
            <a:rPr lang="ar-SA" dirty="0">
              <a:solidFill>
                <a:sysClr val="window" lastClr="FFFFFF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7.مرحلة التدريب</a:t>
          </a:r>
        </a:p>
      </dgm:t>
    </dgm:pt>
    <dgm:pt modelId="{3C3B3C93-1C31-44B8-BF1B-0654821820EE}" type="parTrans" cxnId="{D2D38C80-3C58-406B-AFCA-9DA6A5798EB9}">
      <dgm:prSet/>
      <dgm:spPr/>
      <dgm:t>
        <a:bodyPr/>
        <a:lstStyle/>
        <a:p>
          <a:pPr rtl="1"/>
          <a:endParaRPr lang="ar-SA"/>
        </a:p>
      </dgm:t>
    </dgm:pt>
    <dgm:pt modelId="{3DF0EE32-5BDD-485A-9548-33DA55AF1090}" type="sibTrans" cxnId="{D2D38C80-3C58-406B-AFCA-9DA6A5798EB9}">
      <dgm:prSet/>
      <dgm:spPr/>
      <dgm:t>
        <a:bodyPr/>
        <a:lstStyle/>
        <a:p>
          <a:pPr rtl="1"/>
          <a:endParaRPr lang="ar-SA"/>
        </a:p>
      </dgm:t>
    </dgm:pt>
    <dgm:pt modelId="{D63DF365-01C4-4BEB-BC5B-E400211E55D4}">
      <dgm:prSet/>
      <dgm:spPr>
        <a:xfrm>
          <a:off x="0" y="929328"/>
          <a:ext cx="5524107" cy="818999"/>
        </a:xfrm>
        <a:prstGeom prst="roundRect">
          <a:avLst/>
        </a:prstGeom>
        <a:solidFill>
          <a:srgbClr val="5B9BD5">
            <a:hueOff val="-3379271"/>
            <a:satOff val="-8710"/>
            <a:lumOff val="-5883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1">
            <a:buNone/>
          </a:pPr>
          <a:r>
            <a:rPr lang="ar-SA" dirty="0">
              <a:solidFill>
                <a:sysClr val="window" lastClr="FFFFFF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8.اليوم التعريفي</a:t>
          </a:r>
        </a:p>
      </dgm:t>
    </dgm:pt>
    <dgm:pt modelId="{1CECCE08-3B95-44EB-84E0-8EAA69BFF431}" type="parTrans" cxnId="{AAD19F7F-0087-46D3-BD6A-08A0049974CD}">
      <dgm:prSet/>
      <dgm:spPr/>
      <dgm:t>
        <a:bodyPr/>
        <a:lstStyle/>
        <a:p>
          <a:pPr rtl="1"/>
          <a:endParaRPr lang="ar-SA"/>
        </a:p>
      </dgm:t>
    </dgm:pt>
    <dgm:pt modelId="{8D9BB079-456F-4F4D-8AA3-34E0AACE54A0}" type="sibTrans" cxnId="{AAD19F7F-0087-46D3-BD6A-08A0049974CD}">
      <dgm:prSet/>
      <dgm:spPr/>
      <dgm:t>
        <a:bodyPr/>
        <a:lstStyle/>
        <a:p>
          <a:pPr rtl="1"/>
          <a:endParaRPr lang="ar-SA"/>
        </a:p>
      </dgm:t>
    </dgm:pt>
    <dgm:pt modelId="{3B588064-B175-4BFE-8929-E704C4D98F31}">
      <dgm:prSet/>
      <dgm:spPr>
        <a:xfrm>
          <a:off x="0" y="1849128"/>
          <a:ext cx="5524107" cy="818999"/>
        </a:xfrm>
        <a:prstGeom prst="roundRect">
          <a:avLst/>
        </a:prstGeom>
        <a:solidFill>
          <a:srgbClr val="5B9BD5">
            <a:hueOff val="-6758543"/>
            <a:satOff val="-17419"/>
            <a:lumOff val="-1176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1">
            <a:buNone/>
          </a:pPr>
          <a:r>
            <a:rPr lang="ar-SA" dirty="0">
              <a:solidFill>
                <a:sysClr val="window" lastClr="FFFFFF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9.مرحلة الجد والتطبيق</a:t>
          </a:r>
        </a:p>
      </dgm:t>
    </dgm:pt>
    <dgm:pt modelId="{E0021640-1F31-4DA5-9EF7-77F091A7CA99}" type="parTrans" cxnId="{F2FCBC2E-0725-45F6-AD4E-DD5201B19A27}">
      <dgm:prSet/>
      <dgm:spPr/>
      <dgm:t>
        <a:bodyPr/>
        <a:lstStyle/>
        <a:p>
          <a:pPr rtl="1"/>
          <a:endParaRPr lang="ar-SA"/>
        </a:p>
      </dgm:t>
    </dgm:pt>
    <dgm:pt modelId="{159D17A3-8014-470D-B855-68C2F3AAEA6C}" type="sibTrans" cxnId="{F2FCBC2E-0725-45F6-AD4E-DD5201B19A27}">
      <dgm:prSet/>
      <dgm:spPr/>
      <dgm:t>
        <a:bodyPr/>
        <a:lstStyle/>
        <a:p>
          <a:pPr rtl="1"/>
          <a:endParaRPr lang="ar-SA"/>
        </a:p>
      </dgm:t>
    </dgm:pt>
    <dgm:pt modelId="{5F93D4D6-AB3E-4CB0-8443-616B835438B7}" type="pres">
      <dgm:prSet presAssocID="{826FB53C-78DF-4140-8B40-6B4DD0D0F074}" presName="linear" presStyleCnt="0">
        <dgm:presLayoutVars>
          <dgm:animLvl val="lvl"/>
          <dgm:resizeHandles val="exact"/>
        </dgm:presLayoutVars>
      </dgm:prSet>
      <dgm:spPr/>
    </dgm:pt>
    <dgm:pt modelId="{204E36FC-71D7-4A82-BCAB-E02310D1FDCB}" type="pres">
      <dgm:prSet presAssocID="{4AF6671F-1E3F-43FB-B9A2-9B312DB96DF9}" presName="parentText" presStyleLbl="node1" presStyleIdx="0" presStyleCnt="3" custLinFactY="-67465" custLinFactNeighborX="-7397" custLinFactNeighborY="-100000">
        <dgm:presLayoutVars>
          <dgm:chMax val="0"/>
          <dgm:bulletEnabled val="1"/>
        </dgm:presLayoutVars>
      </dgm:prSet>
      <dgm:spPr/>
    </dgm:pt>
    <dgm:pt modelId="{7B8C2C6C-EF22-417F-A373-E7A88F0D43AC}" type="pres">
      <dgm:prSet presAssocID="{3DF0EE32-5BDD-485A-9548-33DA55AF1090}" presName="spacer" presStyleCnt="0"/>
      <dgm:spPr/>
    </dgm:pt>
    <dgm:pt modelId="{6A1313C7-56EB-4007-9135-5E73EDD09129}" type="pres">
      <dgm:prSet presAssocID="{D63DF365-01C4-4BEB-BC5B-E400211E55D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01B987B-1BBC-4C94-84A0-53125CE28CF6}" type="pres">
      <dgm:prSet presAssocID="{8D9BB079-456F-4F4D-8AA3-34E0AACE54A0}" presName="spacer" presStyleCnt="0"/>
      <dgm:spPr/>
    </dgm:pt>
    <dgm:pt modelId="{AD1D2584-916E-4C3D-9B20-B152DA97A677}" type="pres">
      <dgm:prSet presAssocID="{3B588064-B175-4BFE-8929-E704C4D98F3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91DB709-DCC8-4DB8-BFD6-C44C470D05CA}" type="presOf" srcId="{4AF6671F-1E3F-43FB-B9A2-9B312DB96DF9}" destId="{204E36FC-71D7-4A82-BCAB-E02310D1FDCB}" srcOrd="0" destOrd="0" presId="urn:microsoft.com/office/officeart/2005/8/layout/vList2"/>
    <dgm:cxn modelId="{F2FCBC2E-0725-45F6-AD4E-DD5201B19A27}" srcId="{826FB53C-78DF-4140-8B40-6B4DD0D0F074}" destId="{3B588064-B175-4BFE-8929-E704C4D98F31}" srcOrd="2" destOrd="0" parTransId="{E0021640-1F31-4DA5-9EF7-77F091A7CA99}" sibTransId="{159D17A3-8014-470D-B855-68C2F3AAEA6C}"/>
    <dgm:cxn modelId="{257C155B-0566-4571-B7CB-3515ACFBF653}" type="presOf" srcId="{826FB53C-78DF-4140-8B40-6B4DD0D0F074}" destId="{5F93D4D6-AB3E-4CB0-8443-616B835438B7}" srcOrd="0" destOrd="0" presId="urn:microsoft.com/office/officeart/2005/8/layout/vList2"/>
    <dgm:cxn modelId="{AAD19F7F-0087-46D3-BD6A-08A0049974CD}" srcId="{826FB53C-78DF-4140-8B40-6B4DD0D0F074}" destId="{D63DF365-01C4-4BEB-BC5B-E400211E55D4}" srcOrd="1" destOrd="0" parTransId="{1CECCE08-3B95-44EB-84E0-8EAA69BFF431}" sibTransId="{8D9BB079-456F-4F4D-8AA3-34E0AACE54A0}"/>
    <dgm:cxn modelId="{D2D38C80-3C58-406B-AFCA-9DA6A5798EB9}" srcId="{826FB53C-78DF-4140-8B40-6B4DD0D0F074}" destId="{4AF6671F-1E3F-43FB-B9A2-9B312DB96DF9}" srcOrd="0" destOrd="0" parTransId="{3C3B3C93-1C31-44B8-BF1B-0654821820EE}" sibTransId="{3DF0EE32-5BDD-485A-9548-33DA55AF1090}"/>
    <dgm:cxn modelId="{3862EDB1-92BE-438A-A4EA-F48B72D72EF8}" type="presOf" srcId="{3B588064-B175-4BFE-8929-E704C4D98F31}" destId="{AD1D2584-916E-4C3D-9B20-B152DA97A677}" srcOrd="0" destOrd="0" presId="urn:microsoft.com/office/officeart/2005/8/layout/vList2"/>
    <dgm:cxn modelId="{726582CB-483F-4F87-9BAE-D12832EE0BBE}" type="presOf" srcId="{D63DF365-01C4-4BEB-BC5B-E400211E55D4}" destId="{6A1313C7-56EB-4007-9135-5E73EDD09129}" srcOrd="0" destOrd="0" presId="urn:microsoft.com/office/officeart/2005/8/layout/vList2"/>
    <dgm:cxn modelId="{377364D0-96FF-410E-80BD-52796AE6F4DF}" type="presParOf" srcId="{5F93D4D6-AB3E-4CB0-8443-616B835438B7}" destId="{204E36FC-71D7-4A82-BCAB-E02310D1FDCB}" srcOrd="0" destOrd="0" presId="urn:microsoft.com/office/officeart/2005/8/layout/vList2"/>
    <dgm:cxn modelId="{0FD9A8EC-B8EE-4735-8C53-88D588A3D3C9}" type="presParOf" srcId="{5F93D4D6-AB3E-4CB0-8443-616B835438B7}" destId="{7B8C2C6C-EF22-417F-A373-E7A88F0D43AC}" srcOrd="1" destOrd="0" presId="urn:microsoft.com/office/officeart/2005/8/layout/vList2"/>
    <dgm:cxn modelId="{A5A480FE-B52A-4646-A963-12ED74EC72C4}" type="presParOf" srcId="{5F93D4D6-AB3E-4CB0-8443-616B835438B7}" destId="{6A1313C7-56EB-4007-9135-5E73EDD09129}" srcOrd="2" destOrd="0" presId="urn:microsoft.com/office/officeart/2005/8/layout/vList2"/>
    <dgm:cxn modelId="{017FF7E2-B9AE-469A-A09C-D2D05C23CC8F}" type="presParOf" srcId="{5F93D4D6-AB3E-4CB0-8443-616B835438B7}" destId="{501B987B-1BBC-4C94-84A0-53125CE28CF6}" srcOrd="3" destOrd="0" presId="urn:microsoft.com/office/officeart/2005/8/layout/vList2"/>
    <dgm:cxn modelId="{8B8CD1B2-4623-4361-B8AA-CDAD890693BF}" type="presParOf" srcId="{5F93D4D6-AB3E-4CB0-8443-616B835438B7}" destId="{AD1D2584-916E-4C3D-9B20-B152DA97A67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26FB53C-78DF-4140-8B40-6B4DD0D0F07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rtl="1"/>
          <a:endParaRPr lang="ar-SA"/>
        </a:p>
      </dgm:t>
    </dgm:pt>
    <dgm:pt modelId="{4AF6671F-1E3F-43FB-B9A2-9B312DB96DF9}">
      <dgm:prSet/>
      <dgm:spPr>
        <a:xfrm>
          <a:off x="0" y="0"/>
          <a:ext cx="5524107" cy="818999"/>
        </a:xfrm>
        <a:prstGeom prst="round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1">
            <a:buNone/>
          </a:pPr>
          <a:r>
            <a:rPr lang="ar-SA" dirty="0">
              <a:solidFill>
                <a:sysClr val="window" lastClr="FFFFFF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10.تقسيم الفريق</a:t>
          </a:r>
        </a:p>
      </dgm:t>
    </dgm:pt>
    <dgm:pt modelId="{3C3B3C93-1C31-44B8-BF1B-0654821820EE}" type="parTrans" cxnId="{D2D38C80-3C58-406B-AFCA-9DA6A5798EB9}">
      <dgm:prSet/>
      <dgm:spPr/>
      <dgm:t>
        <a:bodyPr/>
        <a:lstStyle/>
        <a:p>
          <a:pPr rtl="1"/>
          <a:endParaRPr lang="ar-SA"/>
        </a:p>
      </dgm:t>
    </dgm:pt>
    <dgm:pt modelId="{3DF0EE32-5BDD-485A-9548-33DA55AF1090}" type="sibTrans" cxnId="{D2D38C80-3C58-406B-AFCA-9DA6A5798EB9}">
      <dgm:prSet/>
      <dgm:spPr/>
      <dgm:t>
        <a:bodyPr/>
        <a:lstStyle/>
        <a:p>
          <a:pPr rtl="1"/>
          <a:endParaRPr lang="ar-SA"/>
        </a:p>
      </dgm:t>
    </dgm:pt>
    <dgm:pt modelId="{D63DF365-01C4-4BEB-BC5B-E400211E55D4}">
      <dgm:prSet/>
      <dgm:spPr>
        <a:xfrm>
          <a:off x="0" y="929328"/>
          <a:ext cx="5524107" cy="818999"/>
        </a:xfrm>
        <a:prstGeom prst="roundRect">
          <a:avLst/>
        </a:prstGeom>
        <a:solidFill>
          <a:srgbClr val="5B9BD5">
            <a:hueOff val="-3379271"/>
            <a:satOff val="-8710"/>
            <a:lumOff val="-5883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1">
            <a:buNone/>
          </a:pPr>
          <a:r>
            <a:rPr lang="ar-SA" dirty="0">
              <a:solidFill>
                <a:sysClr val="window" lastClr="FFFFFF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11.مرحلة التقييم </a:t>
          </a:r>
        </a:p>
      </dgm:t>
    </dgm:pt>
    <dgm:pt modelId="{1CECCE08-3B95-44EB-84E0-8EAA69BFF431}" type="parTrans" cxnId="{AAD19F7F-0087-46D3-BD6A-08A0049974CD}">
      <dgm:prSet/>
      <dgm:spPr/>
      <dgm:t>
        <a:bodyPr/>
        <a:lstStyle/>
        <a:p>
          <a:pPr rtl="1"/>
          <a:endParaRPr lang="ar-SA"/>
        </a:p>
      </dgm:t>
    </dgm:pt>
    <dgm:pt modelId="{8D9BB079-456F-4F4D-8AA3-34E0AACE54A0}" type="sibTrans" cxnId="{AAD19F7F-0087-46D3-BD6A-08A0049974CD}">
      <dgm:prSet/>
      <dgm:spPr/>
      <dgm:t>
        <a:bodyPr/>
        <a:lstStyle/>
        <a:p>
          <a:pPr rtl="1"/>
          <a:endParaRPr lang="ar-SA"/>
        </a:p>
      </dgm:t>
    </dgm:pt>
    <dgm:pt modelId="{3B588064-B175-4BFE-8929-E704C4D98F31}">
      <dgm:prSet/>
      <dgm:spPr>
        <a:xfrm>
          <a:off x="0" y="1849128"/>
          <a:ext cx="5524107" cy="818999"/>
        </a:xfrm>
        <a:prstGeom prst="roundRect">
          <a:avLst/>
        </a:prstGeom>
        <a:solidFill>
          <a:srgbClr val="5B9BD5">
            <a:hueOff val="-6758543"/>
            <a:satOff val="-17419"/>
            <a:lumOff val="-1176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1">
            <a:buNone/>
          </a:pPr>
          <a:r>
            <a:rPr lang="ar-SA" dirty="0">
              <a:solidFill>
                <a:sysClr val="window" lastClr="FFFFFF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12. التخرج </a:t>
          </a:r>
        </a:p>
      </dgm:t>
    </dgm:pt>
    <dgm:pt modelId="{E0021640-1F31-4DA5-9EF7-77F091A7CA99}" type="parTrans" cxnId="{F2FCBC2E-0725-45F6-AD4E-DD5201B19A27}">
      <dgm:prSet/>
      <dgm:spPr/>
      <dgm:t>
        <a:bodyPr/>
        <a:lstStyle/>
        <a:p>
          <a:pPr rtl="1"/>
          <a:endParaRPr lang="ar-SA"/>
        </a:p>
      </dgm:t>
    </dgm:pt>
    <dgm:pt modelId="{159D17A3-8014-470D-B855-68C2F3AAEA6C}" type="sibTrans" cxnId="{F2FCBC2E-0725-45F6-AD4E-DD5201B19A27}">
      <dgm:prSet/>
      <dgm:spPr/>
      <dgm:t>
        <a:bodyPr/>
        <a:lstStyle/>
        <a:p>
          <a:pPr rtl="1"/>
          <a:endParaRPr lang="ar-SA"/>
        </a:p>
      </dgm:t>
    </dgm:pt>
    <dgm:pt modelId="{5F93D4D6-AB3E-4CB0-8443-616B835438B7}" type="pres">
      <dgm:prSet presAssocID="{826FB53C-78DF-4140-8B40-6B4DD0D0F074}" presName="linear" presStyleCnt="0">
        <dgm:presLayoutVars>
          <dgm:animLvl val="lvl"/>
          <dgm:resizeHandles val="exact"/>
        </dgm:presLayoutVars>
      </dgm:prSet>
      <dgm:spPr/>
    </dgm:pt>
    <dgm:pt modelId="{204E36FC-71D7-4A82-BCAB-E02310D1FDCB}" type="pres">
      <dgm:prSet presAssocID="{4AF6671F-1E3F-43FB-B9A2-9B312DB96DF9}" presName="parentText" presStyleLbl="node1" presStyleIdx="0" presStyleCnt="3" custLinFactY="-67465" custLinFactNeighborX="-7397" custLinFactNeighborY="-100000">
        <dgm:presLayoutVars>
          <dgm:chMax val="0"/>
          <dgm:bulletEnabled val="1"/>
        </dgm:presLayoutVars>
      </dgm:prSet>
      <dgm:spPr/>
    </dgm:pt>
    <dgm:pt modelId="{7B8C2C6C-EF22-417F-A373-E7A88F0D43AC}" type="pres">
      <dgm:prSet presAssocID="{3DF0EE32-5BDD-485A-9548-33DA55AF1090}" presName="spacer" presStyleCnt="0"/>
      <dgm:spPr/>
    </dgm:pt>
    <dgm:pt modelId="{6A1313C7-56EB-4007-9135-5E73EDD09129}" type="pres">
      <dgm:prSet presAssocID="{D63DF365-01C4-4BEB-BC5B-E400211E55D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01B987B-1BBC-4C94-84A0-53125CE28CF6}" type="pres">
      <dgm:prSet presAssocID="{8D9BB079-456F-4F4D-8AA3-34E0AACE54A0}" presName="spacer" presStyleCnt="0"/>
      <dgm:spPr/>
    </dgm:pt>
    <dgm:pt modelId="{AD1D2584-916E-4C3D-9B20-B152DA97A677}" type="pres">
      <dgm:prSet presAssocID="{3B588064-B175-4BFE-8929-E704C4D98F3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91DB709-DCC8-4DB8-BFD6-C44C470D05CA}" type="presOf" srcId="{4AF6671F-1E3F-43FB-B9A2-9B312DB96DF9}" destId="{204E36FC-71D7-4A82-BCAB-E02310D1FDCB}" srcOrd="0" destOrd="0" presId="urn:microsoft.com/office/officeart/2005/8/layout/vList2"/>
    <dgm:cxn modelId="{F2FCBC2E-0725-45F6-AD4E-DD5201B19A27}" srcId="{826FB53C-78DF-4140-8B40-6B4DD0D0F074}" destId="{3B588064-B175-4BFE-8929-E704C4D98F31}" srcOrd="2" destOrd="0" parTransId="{E0021640-1F31-4DA5-9EF7-77F091A7CA99}" sibTransId="{159D17A3-8014-470D-B855-68C2F3AAEA6C}"/>
    <dgm:cxn modelId="{257C155B-0566-4571-B7CB-3515ACFBF653}" type="presOf" srcId="{826FB53C-78DF-4140-8B40-6B4DD0D0F074}" destId="{5F93D4D6-AB3E-4CB0-8443-616B835438B7}" srcOrd="0" destOrd="0" presId="urn:microsoft.com/office/officeart/2005/8/layout/vList2"/>
    <dgm:cxn modelId="{AAD19F7F-0087-46D3-BD6A-08A0049974CD}" srcId="{826FB53C-78DF-4140-8B40-6B4DD0D0F074}" destId="{D63DF365-01C4-4BEB-BC5B-E400211E55D4}" srcOrd="1" destOrd="0" parTransId="{1CECCE08-3B95-44EB-84E0-8EAA69BFF431}" sibTransId="{8D9BB079-456F-4F4D-8AA3-34E0AACE54A0}"/>
    <dgm:cxn modelId="{D2D38C80-3C58-406B-AFCA-9DA6A5798EB9}" srcId="{826FB53C-78DF-4140-8B40-6B4DD0D0F074}" destId="{4AF6671F-1E3F-43FB-B9A2-9B312DB96DF9}" srcOrd="0" destOrd="0" parTransId="{3C3B3C93-1C31-44B8-BF1B-0654821820EE}" sibTransId="{3DF0EE32-5BDD-485A-9548-33DA55AF1090}"/>
    <dgm:cxn modelId="{3862EDB1-92BE-438A-A4EA-F48B72D72EF8}" type="presOf" srcId="{3B588064-B175-4BFE-8929-E704C4D98F31}" destId="{AD1D2584-916E-4C3D-9B20-B152DA97A677}" srcOrd="0" destOrd="0" presId="urn:microsoft.com/office/officeart/2005/8/layout/vList2"/>
    <dgm:cxn modelId="{726582CB-483F-4F87-9BAE-D12832EE0BBE}" type="presOf" srcId="{D63DF365-01C4-4BEB-BC5B-E400211E55D4}" destId="{6A1313C7-56EB-4007-9135-5E73EDD09129}" srcOrd="0" destOrd="0" presId="urn:microsoft.com/office/officeart/2005/8/layout/vList2"/>
    <dgm:cxn modelId="{377364D0-96FF-410E-80BD-52796AE6F4DF}" type="presParOf" srcId="{5F93D4D6-AB3E-4CB0-8443-616B835438B7}" destId="{204E36FC-71D7-4A82-BCAB-E02310D1FDCB}" srcOrd="0" destOrd="0" presId="urn:microsoft.com/office/officeart/2005/8/layout/vList2"/>
    <dgm:cxn modelId="{0FD9A8EC-B8EE-4735-8C53-88D588A3D3C9}" type="presParOf" srcId="{5F93D4D6-AB3E-4CB0-8443-616B835438B7}" destId="{7B8C2C6C-EF22-417F-A373-E7A88F0D43AC}" srcOrd="1" destOrd="0" presId="urn:microsoft.com/office/officeart/2005/8/layout/vList2"/>
    <dgm:cxn modelId="{A5A480FE-B52A-4646-A963-12ED74EC72C4}" type="presParOf" srcId="{5F93D4D6-AB3E-4CB0-8443-616B835438B7}" destId="{6A1313C7-56EB-4007-9135-5E73EDD09129}" srcOrd="2" destOrd="0" presId="urn:microsoft.com/office/officeart/2005/8/layout/vList2"/>
    <dgm:cxn modelId="{017FF7E2-B9AE-469A-A09C-D2D05C23CC8F}" type="presParOf" srcId="{5F93D4D6-AB3E-4CB0-8443-616B835438B7}" destId="{501B987B-1BBC-4C94-84A0-53125CE28CF6}" srcOrd="3" destOrd="0" presId="urn:microsoft.com/office/officeart/2005/8/layout/vList2"/>
    <dgm:cxn modelId="{8B8CD1B2-4623-4361-B8AA-CDAD890693BF}" type="presParOf" srcId="{5F93D4D6-AB3E-4CB0-8443-616B835438B7}" destId="{AD1D2584-916E-4C3D-9B20-B152DA97A67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25DE5F4-D6B5-4213-9AF8-5D48F775A0D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8B6EC709-39DB-4243-80C3-1667725B42F1}">
      <dgm:prSet custT="1"/>
      <dgm:spPr>
        <a:noFill/>
      </dgm:spPr>
      <dgm:t>
        <a:bodyPr/>
        <a:lstStyle/>
        <a:p>
          <a:pPr rtl="1"/>
          <a:r>
            <a:rPr lang="ar-SA" sz="1600" dirty="0">
              <a:ln>
                <a:noFill/>
              </a:ln>
              <a:solidFill>
                <a:schemeClr val="tx1"/>
              </a:solidFill>
            </a:rPr>
            <a:t>تتعرف على صحاب جداد وتبني علاقات كثيرة</a:t>
          </a:r>
        </a:p>
      </dgm:t>
    </dgm:pt>
    <dgm:pt modelId="{D985C1C8-B999-4EAF-938B-4101C769F601}" type="parTrans" cxnId="{3E529DD1-E73E-4AA2-8F5E-77DE246DF1BE}">
      <dgm:prSet/>
      <dgm:spPr/>
      <dgm:t>
        <a:bodyPr/>
        <a:lstStyle/>
        <a:p>
          <a:pPr rtl="1"/>
          <a:endParaRPr lang="ar-SA" sz="3600">
            <a:ln>
              <a:noFill/>
            </a:ln>
            <a:solidFill>
              <a:schemeClr val="tx1"/>
            </a:solidFill>
          </a:endParaRPr>
        </a:p>
      </dgm:t>
    </dgm:pt>
    <dgm:pt modelId="{A8A482B9-9F9B-4F15-84AA-B8027CE6ADB6}" type="sibTrans" cxnId="{3E529DD1-E73E-4AA2-8F5E-77DE246DF1BE}">
      <dgm:prSet/>
      <dgm:spPr/>
      <dgm:t>
        <a:bodyPr/>
        <a:lstStyle/>
        <a:p>
          <a:pPr rtl="1"/>
          <a:endParaRPr lang="ar-SA" sz="3600">
            <a:ln>
              <a:noFill/>
            </a:ln>
            <a:solidFill>
              <a:schemeClr val="tx1"/>
            </a:solidFill>
          </a:endParaRPr>
        </a:p>
      </dgm:t>
    </dgm:pt>
    <dgm:pt modelId="{75BAC971-37A9-486E-921E-3CEEFFD4DC0A}">
      <dgm:prSet custT="1"/>
      <dgm:spPr>
        <a:noFill/>
      </dgm:spPr>
      <dgm:t>
        <a:bodyPr/>
        <a:lstStyle/>
        <a:p>
          <a:pPr rtl="1"/>
          <a:r>
            <a:rPr lang="ar-SA" sz="1600" dirty="0">
              <a:ln>
                <a:noFill/>
              </a:ln>
              <a:solidFill>
                <a:schemeClr val="tx1"/>
              </a:solidFill>
            </a:rPr>
            <a:t>تكون من ضمن عيلتنا</a:t>
          </a:r>
        </a:p>
      </dgm:t>
    </dgm:pt>
    <dgm:pt modelId="{DBE89F0B-070C-4A07-A00F-FFDE0B5E1834}" type="parTrans" cxnId="{CF4A1329-9469-4756-9962-2B3F5F106465}">
      <dgm:prSet/>
      <dgm:spPr/>
      <dgm:t>
        <a:bodyPr/>
        <a:lstStyle/>
        <a:p>
          <a:pPr rtl="1"/>
          <a:endParaRPr lang="ar-SA" sz="3600">
            <a:ln>
              <a:noFill/>
            </a:ln>
            <a:solidFill>
              <a:schemeClr val="tx1"/>
            </a:solidFill>
          </a:endParaRPr>
        </a:p>
      </dgm:t>
    </dgm:pt>
    <dgm:pt modelId="{CEC030E5-5B1E-456D-8DE7-17F00B2C63A5}" type="sibTrans" cxnId="{CF4A1329-9469-4756-9962-2B3F5F106465}">
      <dgm:prSet/>
      <dgm:spPr/>
      <dgm:t>
        <a:bodyPr/>
        <a:lstStyle/>
        <a:p>
          <a:pPr rtl="1"/>
          <a:endParaRPr lang="ar-SA" sz="3600">
            <a:ln>
              <a:noFill/>
            </a:ln>
            <a:solidFill>
              <a:schemeClr val="tx1"/>
            </a:solidFill>
          </a:endParaRPr>
        </a:p>
      </dgm:t>
    </dgm:pt>
    <dgm:pt modelId="{57CBA969-FB2D-4782-A954-6D8085EB0207}">
      <dgm:prSet custT="1"/>
      <dgm:spPr>
        <a:noFill/>
      </dgm:spPr>
      <dgm:t>
        <a:bodyPr/>
        <a:lstStyle/>
        <a:p>
          <a:pPr rtl="1"/>
          <a:r>
            <a:rPr lang="ar-SA" sz="1600" dirty="0">
              <a:ln>
                <a:noFill/>
              </a:ln>
              <a:solidFill>
                <a:schemeClr val="tx1"/>
              </a:solidFill>
            </a:rPr>
            <a:t>رح تكون معنا ورح تكتسب </a:t>
          </a:r>
          <a:r>
            <a:rPr lang="ar-JO" sz="1600" dirty="0">
              <a:ln>
                <a:noFill/>
              </a:ln>
              <a:solidFill>
                <a:schemeClr val="tx1"/>
              </a:solidFill>
            </a:rPr>
            <a:t>خبرة كبيرة ومهارات مميزة</a:t>
          </a:r>
          <a:endParaRPr lang="ar-SA" sz="1600" dirty="0">
            <a:ln>
              <a:noFill/>
            </a:ln>
            <a:solidFill>
              <a:schemeClr val="tx1"/>
            </a:solidFill>
          </a:endParaRPr>
        </a:p>
      </dgm:t>
    </dgm:pt>
    <dgm:pt modelId="{B4DCB7B7-F53D-45B6-9B05-E5C2EF9FE11F}" type="parTrans" cxnId="{E07C7D30-981D-47B7-8A4C-71BB61AFD45A}">
      <dgm:prSet/>
      <dgm:spPr/>
      <dgm:t>
        <a:bodyPr/>
        <a:lstStyle/>
        <a:p>
          <a:pPr rtl="1"/>
          <a:endParaRPr lang="ar-SA" sz="3600">
            <a:ln>
              <a:noFill/>
            </a:ln>
            <a:solidFill>
              <a:schemeClr val="tx1"/>
            </a:solidFill>
          </a:endParaRPr>
        </a:p>
      </dgm:t>
    </dgm:pt>
    <dgm:pt modelId="{B9A99B21-FBF9-4586-B7AD-683F4E3E5D6A}" type="sibTrans" cxnId="{E07C7D30-981D-47B7-8A4C-71BB61AFD45A}">
      <dgm:prSet/>
      <dgm:spPr/>
      <dgm:t>
        <a:bodyPr/>
        <a:lstStyle/>
        <a:p>
          <a:pPr rtl="1"/>
          <a:endParaRPr lang="ar-SA" sz="3600">
            <a:ln>
              <a:noFill/>
            </a:ln>
            <a:solidFill>
              <a:schemeClr val="tx1"/>
            </a:solidFill>
          </a:endParaRPr>
        </a:p>
      </dgm:t>
    </dgm:pt>
    <dgm:pt modelId="{E80CB3F0-70AE-495B-B279-015C9122C71E}">
      <dgm:prSet custT="1"/>
      <dgm:spPr>
        <a:noFill/>
      </dgm:spPr>
      <dgm:t>
        <a:bodyPr/>
        <a:lstStyle/>
        <a:p>
          <a:pPr rtl="1"/>
          <a:r>
            <a:rPr lang="ar-JO" sz="1600" dirty="0">
              <a:ln>
                <a:noFill/>
              </a:ln>
              <a:solidFill>
                <a:schemeClr val="tx1"/>
              </a:solidFill>
            </a:rPr>
            <a:t>ورش عمل للطلاب</a:t>
          </a:r>
          <a:r>
            <a:rPr lang="ar-SA" sz="1600" dirty="0">
              <a:ln>
                <a:noFill/>
              </a:ln>
              <a:solidFill>
                <a:schemeClr val="tx1"/>
              </a:solidFill>
            </a:rPr>
            <a:t> ودورات تدريبة </a:t>
          </a:r>
        </a:p>
      </dgm:t>
    </dgm:pt>
    <dgm:pt modelId="{AA4E2053-2C2B-45B0-9E16-8C775ADD5C10}" type="parTrans" cxnId="{C5D5C4BB-29CD-4070-9218-6A949E29C1B3}">
      <dgm:prSet/>
      <dgm:spPr/>
      <dgm:t>
        <a:bodyPr/>
        <a:lstStyle/>
        <a:p>
          <a:pPr rtl="1"/>
          <a:endParaRPr lang="ar-SA" sz="3600">
            <a:ln>
              <a:noFill/>
            </a:ln>
            <a:solidFill>
              <a:schemeClr val="tx1"/>
            </a:solidFill>
          </a:endParaRPr>
        </a:p>
      </dgm:t>
    </dgm:pt>
    <dgm:pt modelId="{46C5D663-80C3-49DC-93BA-485F0C166E1C}" type="sibTrans" cxnId="{C5D5C4BB-29CD-4070-9218-6A949E29C1B3}">
      <dgm:prSet/>
      <dgm:spPr/>
      <dgm:t>
        <a:bodyPr/>
        <a:lstStyle/>
        <a:p>
          <a:pPr rtl="1"/>
          <a:endParaRPr lang="ar-SA" sz="3600">
            <a:ln>
              <a:noFill/>
            </a:ln>
            <a:solidFill>
              <a:schemeClr val="tx1"/>
            </a:solidFill>
          </a:endParaRPr>
        </a:p>
      </dgm:t>
    </dgm:pt>
    <dgm:pt modelId="{8AA3C067-18E7-45D8-8CB1-04AC0DBE20ED}">
      <dgm:prSet custT="1"/>
      <dgm:spPr>
        <a:noFill/>
      </dgm:spPr>
      <dgm:t>
        <a:bodyPr/>
        <a:lstStyle/>
        <a:p>
          <a:pPr rtl="1"/>
          <a:r>
            <a:rPr lang="ar-SA" sz="1600" dirty="0">
              <a:ln>
                <a:noFill/>
              </a:ln>
              <a:solidFill>
                <a:schemeClr val="tx1"/>
              </a:solidFill>
            </a:rPr>
            <a:t>مكان بتقدر تطور وتدعم موهبتك اكثر</a:t>
          </a:r>
        </a:p>
      </dgm:t>
    </dgm:pt>
    <dgm:pt modelId="{38B27387-A5CE-423C-9EB0-F192C4945FDB}" type="parTrans" cxnId="{2019B58D-9DDB-41ED-A196-DCCA34635C8F}">
      <dgm:prSet/>
      <dgm:spPr/>
      <dgm:t>
        <a:bodyPr/>
        <a:lstStyle/>
        <a:p>
          <a:pPr rtl="1"/>
          <a:endParaRPr lang="ar-SA" sz="3600">
            <a:ln>
              <a:noFill/>
            </a:ln>
            <a:solidFill>
              <a:schemeClr val="tx1"/>
            </a:solidFill>
          </a:endParaRPr>
        </a:p>
      </dgm:t>
    </dgm:pt>
    <dgm:pt modelId="{D9D5E853-3884-48B4-99A2-397FD3678E37}" type="sibTrans" cxnId="{2019B58D-9DDB-41ED-A196-DCCA34635C8F}">
      <dgm:prSet/>
      <dgm:spPr/>
      <dgm:t>
        <a:bodyPr/>
        <a:lstStyle/>
        <a:p>
          <a:pPr rtl="1"/>
          <a:endParaRPr lang="ar-SA" sz="3600">
            <a:ln>
              <a:noFill/>
            </a:ln>
            <a:solidFill>
              <a:schemeClr val="tx1"/>
            </a:solidFill>
          </a:endParaRPr>
        </a:p>
      </dgm:t>
    </dgm:pt>
    <dgm:pt modelId="{E0AAD199-224B-4D0F-BC91-0A0EE2C872B5}">
      <dgm:prSet custT="1"/>
      <dgm:spPr>
        <a:noFill/>
      </dgm:spPr>
      <dgm:t>
        <a:bodyPr/>
        <a:lstStyle/>
        <a:p>
          <a:pPr rtl="1"/>
          <a:r>
            <a:rPr lang="ar-SA" sz="1600" dirty="0">
              <a:ln>
                <a:noFill/>
              </a:ln>
              <a:solidFill>
                <a:schemeClr val="tx1"/>
              </a:solidFill>
            </a:rPr>
            <a:t>مكان بخليك تطوع وبعطيك شعور حب للعطاء اكثر </a:t>
          </a:r>
        </a:p>
      </dgm:t>
    </dgm:pt>
    <dgm:pt modelId="{491BCF1A-0748-43F2-82ED-D6CD55227D08}" type="parTrans" cxnId="{24FFAED2-C245-4C8B-9457-1E1E9C77FB7C}">
      <dgm:prSet/>
      <dgm:spPr/>
      <dgm:t>
        <a:bodyPr/>
        <a:lstStyle/>
        <a:p>
          <a:pPr rtl="1"/>
          <a:endParaRPr lang="ar-SA" sz="3600">
            <a:ln>
              <a:noFill/>
            </a:ln>
            <a:solidFill>
              <a:schemeClr val="tx1"/>
            </a:solidFill>
          </a:endParaRPr>
        </a:p>
      </dgm:t>
    </dgm:pt>
    <dgm:pt modelId="{42939F6C-5A86-4294-AB0B-D7D0EB37FD8E}" type="sibTrans" cxnId="{24FFAED2-C245-4C8B-9457-1E1E9C77FB7C}">
      <dgm:prSet/>
      <dgm:spPr/>
      <dgm:t>
        <a:bodyPr/>
        <a:lstStyle/>
        <a:p>
          <a:pPr rtl="1"/>
          <a:endParaRPr lang="ar-SA" sz="3600">
            <a:ln>
              <a:noFill/>
            </a:ln>
            <a:solidFill>
              <a:schemeClr val="tx1"/>
            </a:solidFill>
          </a:endParaRPr>
        </a:p>
      </dgm:t>
    </dgm:pt>
    <dgm:pt modelId="{99E657F5-0B23-4040-9F00-FBAFDB120D72}" type="pres">
      <dgm:prSet presAssocID="{025DE5F4-D6B5-4213-9AF8-5D48F775A0DE}" presName="diagram" presStyleCnt="0">
        <dgm:presLayoutVars>
          <dgm:dir/>
          <dgm:resizeHandles val="exact"/>
        </dgm:presLayoutVars>
      </dgm:prSet>
      <dgm:spPr/>
    </dgm:pt>
    <dgm:pt modelId="{1261AD85-4AA6-488B-8B46-D7CA7D5770F1}" type="pres">
      <dgm:prSet presAssocID="{8B6EC709-39DB-4243-80C3-1667725B42F1}" presName="node" presStyleLbl="node1" presStyleIdx="0" presStyleCnt="6" custLinFactNeighborX="6446" custLinFactNeighborY="7078">
        <dgm:presLayoutVars>
          <dgm:bulletEnabled val="1"/>
        </dgm:presLayoutVars>
      </dgm:prSet>
      <dgm:spPr/>
    </dgm:pt>
    <dgm:pt modelId="{6C6F16F2-4130-415A-A3C7-472810793F88}" type="pres">
      <dgm:prSet presAssocID="{A8A482B9-9F9B-4F15-84AA-B8027CE6ADB6}" presName="sibTrans" presStyleCnt="0"/>
      <dgm:spPr/>
    </dgm:pt>
    <dgm:pt modelId="{17EDF5E7-B1EE-4CF8-8680-DD384456DD5F}" type="pres">
      <dgm:prSet presAssocID="{75BAC971-37A9-486E-921E-3CEEFFD4DC0A}" presName="node" presStyleLbl="node1" presStyleIdx="1" presStyleCnt="6" custLinFactNeighborX="8806" custLinFactNeighborY="7078">
        <dgm:presLayoutVars>
          <dgm:bulletEnabled val="1"/>
        </dgm:presLayoutVars>
      </dgm:prSet>
      <dgm:spPr/>
    </dgm:pt>
    <dgm:pt modelId="{20CC0E4C-BB2E-4529-91B2-07F18DE760AF}" type="pres">
      <dgm:prSet presAssocID="{CEC030E5-5B1E-456D-8DE7-17F00B2C63A5}" presName="sibTrans" presStyleCnt="0"/>
      <dgm:spPr/>
    </dgm:pt>
    <dgm:pt modelId="{92034B66-BB8E-444D-9101-875FD7CC2335}" type="pres">
      <dgm:prSet presAssocID="{57CBA969-FB2D-4782-A954-6D8085EB0207}" presName="node" presStyleLbl="node1" presStyleIdx="2" presStyleCnt="6" custLinFactNeighborX="6446" custLinFactNeighborY="-9589">
        <dgm:presLayoutVars>
          <dgm:bulletEnabled val="1"/>
        </dgm:presLayoutVars>
      </dgm:prSet>
      <dgm:spPr/>
    </dgm:pt>
    <dgm:pt modelId="{C6F744B6-03BA-402B-8541-BEC82EE37F97}" type="pres">
      <dgm:prSet presAssocID="{B9A99B21-FBF9-4586-B7AD-683F4E3E5D6A}" presName="sibTrans" presStyleCnt="0"/>
      <dgm:spPr/>
    </dgm:pt>
    <dgm:pt modelId="{2CB14DBB-7822-48F9-B0DD-D37A729B6E25}" type="pres">
      <dgm:prSet presAssocID="{E80CB3F0-70AE-495B-B279-015C9122C71E}" presName="node" presStyleLbl="node1" presStyleIdx="3" presStyleCnt="6" custLinFactNeighborX="8806" custLinFactNeighborY="-9589">
        <dgm:presLayoutVars>
          <dgm:bulletEnabled val="1"/>
        </dgm:presLayoutVars>
      </dgm:prSet>
      <dgm:spPr/>
    </dgm:pt>
    <dgm:pt modelId="{96F7754E-2C8F-4E7C-92CF-04F1C8B4C8E5}" type="pres">
      <dgm:prSet presAssocID="{46C5D663-80C3-49DC-93BA-485F0C166E1C}" presName="sibTrans" presStyleCnt="0"/>
      <dgm:spPr/>
    </dgm:pt>
    <dgm:pt modelId="{2EF1F9F2-A2DA-4D06-8807-AFE73BB8EB92}" type="pres">
      <dgm:prSet presAssocID="{8AA3C067-18E7-45D8-8CB1-04AC0DBE20ED}" presName="node" presStyleLbl="node1" presStyleIdx="4" presStyleCnt="6" custScaleX="97609" custLinFactNeighborX="6196" custLinFactNeighborY="-29281">
        <dgm:presLayoutVars>
          <dgm:bulletEnabled val="1"/>
        </dgm:presLayoutVars>
      </dgm:prSet>
      <dgm:spPr/>
    </dgm:pt>
    <dgm:pt modelId="{1266A328-F4EB-4698-B569-3566FA14443B}" type="pres">
      <dgm:prSet presAssocID="{D9D5E853-3884-48B4-99A2-397FD3678E37}" presName="sibTrans" presStyleCnt="0"/>
      <dgm:spPr/>
    </dgm:pt>
    <dgm:pt modelId="{606346B4-C990-443E-A9E2-3ED48CEC31B2}" type="pres">
      <dgm:prSet presAssocID="{E0AAD199-224B-4D0F-BC91-0A0EE2C872B5}" presName="node" presStyleLbl="node1" presStyleIdx="5" presStyleCnt="6" custLinFactNeighborX="8806" custLinFactNeighborY="-24918">
        <dgm:presLayoutVars>
          <dgm:bulletEnabled val="1"/>
        </dgm:presLayoutVars>
      </dgm:prSet>
      <dgm:spPr/>
    </dgm:pt>
  </dgm:ptLst>
  <dgm:cxnLst>
    <dgm:cxn modelId="{F0D3701D-C1E0-4A32-A390-A6AD49635927}" type="presOf" srcId="{E80CB3F0-70AE-495B-B279-015C9122C71E}" destId="{2CB14DBB-7822-48F9-B0DD-D37A729B6E25}" srcOrd="0" destOrd="0" presId="urn:microsoft.com/office/officeart/2005/8/layout/default"/>
    <dgm:cxn modelId="{CF4A1329-9469-4756-9962-2B3F5F106465}" srcId="{025DE5F4-D6B5-4213-9AF8-5D48F775A0DE}" destId="{75BAC971-37A9-486E-921E-3CEEFFD4DC0A}" srcOrd="1" destOrd="0" parTransId="{DBE89F0B-070C-4A07-A00F-FFDE0B5E1834}" sibTransId="{CEC030E5-5B1E-456D-8DE7-17F00B2C63A5}"/>
    <dgm:cxn modelId="{E07C7D30-981D-47B7-8A4C-71BB61AFD45A}" srcId="{025DE5F4-D6B5-4213-9AF8-5D48F775A0DE}" destId="{57CBA969-FB2D-4782-A954-6D8085EB0207}" srcOrd="2" destOrd="0" parTransId="{B4DCB7B7-F53D-45B6-9B05-E5C2EF9FE11F}" sibTransId="{B9A99B21-FBF9-4586-B7AD-683F4E3E5D6A}"/>
    <dgm:cxn modelId="{E435EB34-F9CD-4791-AADB-F803F5032F78}" type="presOf" srcId="{8B6EC709-39DB-4243-80C3-1667725B42F1}" destId="{1261AD85-4AA6-488B-8B46-D7CA7D5770F1}" srcOrd="0" destOrd="0" presId="urn:microsoft.com/office/officeart/2005/8/layout/default"/>
    <dgm:cxn modelId="{A19C9A51-8395-4DA7-804E-9E5C5E254248}" type="presOf" srcId="{57CBA969-FB2D-4782-A954-6D8085EB0207}" destId="{92034B66-BB8E-444D-9101-875FD7CC2335}" srcOrd="0" destOrd="0" presId="urn:microsoft.com/office/officeart/2005/8/layout/default"/>
    <dgm:cxn modelId="{9600FA83-06DD-4379-AE01-0A179F1EF290}" type="presOf" srcId="{E0AAD199-224B-4D0F-BC91-0A0EE2C872B5}" destId="{606346B4-C990-443E-A9E2-3ED48CEC31B2}" srcOrd="0" destOrd="0" presId="urn:microsoft.com/office/officeart/2005/8/layout/default"/>
    <dgm:cxn modelId="{2019B58D-9DDB-41ED-A196-DCCA34635C8F}" srcId="{025DE5F4-D6B5-4213-9AF8-5D48F775A0DE}" destId="{8AA3C067-18E7-45D8-8CB1-04AC0DBE20ED}" srcOrd="4" destOrd="0" parTransId="{38B27387-A5CE-423C-9EB0-F192C4945FDB}" sibTransId="{D9D5E853-3884-48B4-99A2-397FD3678E37}"/>
    <dgm:cxn modelId="{CD0D6490-37CB-43C9-A01B-20B5E30DB609}" type="presOf" srcId="{025DE5F4-D6B5-4213-9AF8-5D48F775A0DE}" destId="{99E657F5-0B23-4040-9F00-FBAFDB120D72}" srcOrd="0" destOrd="0" presId="urn:microsoft.com/office/officeart/2005/8/layout/default"/>
    <dgm:cxn modelId="{2C5E09A5-B7B0-4D06-BC26-80BED995453D}" type="presOf" srcId="{8AA3C067-18E7-45D8-8CB1-04AC0DBE20ED}" destId="{2EF1F9F2-A2DA-4D06-8807-AFE73BB8EB92}" srcOrd="0" destOrd="0" presId="urn:microsoft.com/office/officeart/2005/8/layout/default"/>
    <dgm:cxn modelId="{5825F3AC-4D7D-4666-B6BF-12337CEC6EA6}" type="presOf" srcId="{75BAC971-37A9-486E-921E-3CEEFFD4DC0A}" destId="{17EDF5E7-B1EE-4CF8-8680-DD384456DD5F}" srcOrd="0" destOrd="0" presId="urn:microsoft.com/office/officeart/2005/8/layout/default"/>
    <dgm:cxn modelId="{C5D5C4BB-29CD-4070-9218-6A949E29C1B3}" srcId="{025DE5F4-D6B5-4213-9AF8-5D48F775A0DE}" destId="{E80CB3F0-70AE-495B-B279-015C9122C71E}" srcOrd="3" destOrd="0" parTransId="{AA4E2053-2C2B-45B0-9E16-8C775ADD5C10}" sibTransId="{46C5D663-80C3-49DC-93BA-485F0C166E1C}"/>
    <dgm:cxn modelId="{3E529DD1-E73E-4AA2-8F5E-77DE246DF1BE}" srcId="{025DE5F4-D6B5-4213-9AF8-5D48F775A0DE}" destId="{8B6EC709-39DB-4243-80C3-1667725B42F1}" srcOrd="0" destOrd="0" parTransId="{D985C1C8-B999-4EAF-938B-4101C769F601}" sibTransId="{A8A482B9-9F9B-4F15-84AA-B8027CE6ADB6}"/>
    <dgm:cxn modelId="{24FFAED2-C245-4C8B-9457-1E1E9C77FB7C}" srcId="{025DE5F4-D6B5-4213-9AF8-5D48F775A0DE}" destId="{E0AAD199-224B-4D0F-BC91-0A0EE2C872B5}" srcOrd="5" destOrd="0" parTransId="{491BCF1A-0748-43F2-82ED-D6CD55227D08}" sibTransId="{42939F6C-5A86-4294-AB0B-D7D0EB37FD8E}"/>
    <dgm:cxn modelId="{DBFFF3C9-5261-43EC-B5B1-E71206F3E2BC}" type="presParOf" srcId="{99E657F5-0B23-4040-9F00-FBAFDB120D72}" destId="{1261AD85-4AA6-488B-8B46-D7CA7D5770F1}" srcOrd="0" destOrd="0" presId="urn:microsoft.com/office/officeart/2005/8/layout/default"/>
    <dgm:cxn modelId="{4DB96745-DB70-4712-A19D-474A1A84ADB0}" type="presParOf" srcId="{99E657F5-0B23-4040-9F00-FBAFDB120D72}" destId="{6C6F16F2-4130-415A-A3C7-472810793F88}" srcOrd="1" destOrd="0" presId="urn:microsoft.com/office/officeart/2005/8/layout/default"/>
    <dgm:cxn modelId="{60FA4395-3FA3-4D18-BE59-A9FA306B05F1}" type="presParOf" srcId="{99E657F5-0B23-4040-9F00-FBAFDB120D72}" destId="{17EDF5E7-B1EE-4CF8-8680-DD384456DD5F}" srcOrd="2" destOrd="0" presId="urn:microsoft.com/office/officeart/2005/8/layout/default"/>
    <dgm:cxn modelId="{EA8195E0-BA37-483C-80E1-D613A430340A}" type="presParOf" srcId="{99E657F5-0B23-4040-9F00-FBAFDB120D72}" destId="{20CC0E4C-BB2E-4529-91B2-07F18DE760AF}" srcOrd="3" destOrd="0" presId="urn:microsoft.com/office/officeart/2005/8/layout/default"/>
    <dgm:cxn modelId="{F9AEE5B9-95F9-4805-921A-B9DFBFABC757}" type="presParOf" srcId="{99E657F5-0B23-4040-9F00-FBAFDB120D72}" destId="{92034B66-BB8E-444D-9101-875FD7CC2335}" srcOrd="4" destOrd="0" presId="urn:microsoft.com/office/officeart/2005/8/layout/default"/>
    <dgm:cxn modelId="{ACF61C8E-3CB8-4AA1-B7B5-8394076AE496}" type="presParOf" srcId="{99E657F5-0B23-4040-9F00-FBAFDB120D72}" destId="{C6F744B6-03BA-402B-8541-BEC82EE37F97}" srcOrd="5" destOrd="0" presId="urn:microsoft.com/office/officeart/2005/8/layout/default"/>
    <dgm:cxn modelId="{A3001C4B-3B02-44EE-BC00-7E94877316FA}" type="presParOf" srcId="{99E657F5-0B23-4040-9F00-FBAFDB120D72}" destId="{2CB14DBB-7822-48F9-B0DD-D37A729B6E25}" srcOrd="6" destOrd="0" presId="urn:microsoft.com/office/officeart/2005/8/layout/default"/>
    <dgm:cxn modelId="{9AFC95D9-E907-4358-BE26-B49F9C976D62}" type="presParOf" srcId="{99E657F5-0B23-4040-9F00-FBAFDB120D72}" destId="{96F7754E-2C8F-4E7C-92CF-04F1C8B4C8E5}" srcOrd="7" destOrd="0" presId="urn:microsoft.com/office/officeart/2005/8/layout/default"/>
    <dgm:cxn modelId="{C13D9AE2-A5B4-472C-853A-FBA0B1A70D63}" type="presParOf" srcId="{99E657F5-0B23-4040-9F00-FBAFDB120D72}" destId="{2EF1F9F2-A2DA-4D06-8807-AFE73BB8EB92}" srcOrd="8" destOrd="0" presId="urn:microsoft.com/office/officeart/2005/8/layout/default"/>
    <dgm:cxn modelId="{A6ADA13D-B256-4CCE-9690-A08DA9F8B7CF}" type="presParOf" srcId="{99E657F5-0B23-4040-9F00-FBAFDB120D72}" destId="{1266A328-F4EB-4698-B569-3566FA14443B}" srcOrd="9" destOrd="0" presId="urn:microsoft.com/office/officeart/2005/8/layout/default"/>
    <dgm:cxn modelId="{C367F163-908F-4B1D-BDEA-19C132E4DB66}" type="presParOf" srcId="{99E657F5-0B23-4040-9F00-FBAFDB120D72}" destId="{606346B4-C990-443E-A9E2-3ED48CEC31B2}" srcOrd="10" destOrd="0" presId="urn:microsoft.com/office/officeart/2005/8/layout/default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3107F18-3881-46AF-925B-8A865669E6F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77C95A-D207-4A6D-A3C4-11490A34ECB8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xfrm>
          <a:off x="4390516" y="914814"/>
          <a:ext cx="1208790" cy="604395"/>
        </a:xfrm>
        <a:prstGeom prst="rect">
          <a:avLst/>
        </a:prstGeom>
        <a:ln/>
      </dgm:spPr>
      <dgm:t>
        <a:bodyPr/>
        <a:lstStyle/>
        <a:p>
          <a:pPr>
            <a:buNone/>
          </a:pPr>
          <a:r>
            <a:rPr lang="ar-SA" sz="1600" dirty="0">
              <a:solidFill>
                <a:schemeClr val="tx1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/قائد</a:t>
          </a:r>
          <a:r>
            <a:rPr lang="en-US" sz="16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Leader</a:t>
          </a:r>
        </a:p>
        <a:p>
          <a:pPr>
            <a:buNone/>
          </a:pPr>
          <a:r>
            <a:rPr lang="en-US" sz="16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1 </a:t>
          </a:r>
        </a:p>
      </dgm:t>
    </dgm:pt>
    <dgm:pt modelId="{D00B6377-B2ED-4B33-8440-BF752F83D251}" type="parTrans" cxnId="{646FEDAC-661C-4C49-AAC3-01C65CDE74F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D4D1DAF-433D-4AD9-8602-C0AE07FB0E89}" type="sibTrans" cxnId="{646FEDAC-661C-4C49-AAC3-01C65CDE74F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64A75A8-4591-4787-A1B1-B14D0D3C7870}" type="asst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xfrm>
          <a:off x="3659198" y="1773055"/>
          <a:ext cx="1208790" cy="604395"/>
        </a:xfrm>
        <a:prstGeom prst="rect">
          <a:avLst/>
        </a:prstGeom>
        <a:ln/>
      </dgm:spPr>
      <dgm:t>
        <a:bodyPr/>
        <a:lstStyle/>
        <a:p>
          <a:pPr>
            <a:buNone/>
          </a:pPr>
          <a:r>
            <a:rPr lang="ar-SA" sz="1600" dirty="0">
              <a:solidFill>
                <a:schemeClr val="tx1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نائب قائد</a:t>
          </a:r>
          <a:endParaRPr lang="en-US" sz="16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  <a:p>
          <a:pPr>
            <a:buNone/>
          </a:pPr>
          <a:r>
            <a:rPr lang="en-US" sz="16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1</a:t>
          </a:r>
        </a:p>
      </dgm:t>
    </dgm:pt>
    <dgm:pt modelId="{C60BD826-18F1-42E6-95D3-3C36D7FAE9D2}" type="parTrans" cxnId="{301D8DE7-35AF-493D-AB88-2D2AF44F9196}">
      <dgm:prSet/>
      <dgm:spPr>
        <a:xfrm>
          <a:off x="4867988" y="1519209"/>
          <a:ext cx="126923" cy="556043"/>
        </a:xfrm>
        <a:custGeom>
          <a:avLst/>
          <a:gdLst/>
          <a:ahLst/>
          <a:cxnLst/>
          <a:rect l="0" t="0" r="0" b="0"/>
          <a:pathLst>
            <a:path>
              <a:moveTo>
                <a:pt x="126923" y="0"/>
              </a:moveTo>
              <a:lnTo>
                <a:pt x="126923" y="556043"/>
              </a:lnTo>
              <a:lnTo>
                <a:pt x="0" y="556043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ECA15D4D-FD93-488D-A6ED-4BE58E7AC202}" type="sibTrans" cxnId="{301D8DE7-35AF-493D-AB88-2D2AF44F919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84E1CC5-D8AF-4EA8-82D2-00DE0AC22B63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xfrm>
          <a:off x="2606" y="2631297"/>
          <a:ext cx="1208790" cy="604395"/>
        </a:xfrm>
        <a:prstGeom prst="rect">
          <a:avLst/>
        </a:prstGeom>
        <a:ln/>
      </dgm:spPr>
      <dgm:t>
        <a:bodyPr/>
        <a:lstStyle/>
        <a:p>
          <a:pPr>
            <a:buNone/>
          </a:pPr>
          <a:r>
            <a:rPr lang="en-US" sz="16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Social Media</a:t>
          </a:r>
        </a:p>
        <a:p>
          <a:pPr>
            <a:buNone/>
          </a:pPr>
          <a:r>
            <a:rPr lang="en-US" sz="16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2</a:t>
          </a:r>
        </a:p>
      </dgm:t>
    </dgm:pt>
    <dgm:pt modelId="{D01CBB14-9892-4C30-99FE-5459D4C1C0F7}" type="parTrans" cxnId="{26B0D8C0-E8F0-4E24-8864-640498AF9979}">
      <dgm:prSet/>
      <dgm:spPr>
        <a:xfrm>
          <a:off x="607001" y="1519209"/>
          <a:ext cx="4387910" cy="1112087"/>
        </a:xfrm>
        <a:custGeom>
          <a:avLst/>
          <a:gdLst/>
          <a:ahLst/>
          <a:cxnLst/>
          <a:rect l="0" t="0" r="0" b="0"/>
          <a:pathLst>
            <a:path>
              <a:moveTo>
                <a:pt x="4387910" y="0"/>
              </a:moveTo>
              <a:lnTo>
                <a:pt x="4387910" y="985164"/>
              </a:lnTo>
              <a:lnTo>
                <a:pt x="0" y="985164"/>
              </a:lnTo>
              <a:lnTo>
                <a:pt x="0" y="1112087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98BA6795-7C6E-4A34-959E-7F7E14AAD521}" type="sibTrans" cxnId="{26B0D8C0-E8F0-4E24-8864-640498AF997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48E71A0-C03F-435C-890A-8FAB960DFC04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xfrm>
          <a:off x="2927879" y="2631297"/>
          <a:ext cx="1208790" cy="604395"/>
        </a:xfrm>
        <a:prstGeom prst="rect">
          <a:avLst/>
        </a:prstGeom>
        <a:ln/>
      </dgm:spPr>
      <dgm:t>
        <a:bodyPr/>
        <a:lstStyle/>
        <a:p>
          <a:pPr>
            <a:buNone/>
          </a:pPr>
          <a:r>
            <a:rPr lang="ar-SA" sz="1600" dirty="0">
              <a:solidFill>
                <a:schemeClr val="tx1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مبيعات</a:t>
          </a:r>
          <a:endParaRPr lang="en-US" sz="16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  <a:p>
          <a:pPr>
            <a:buNone/>
          </a:pPr>
          <a:r>
            <a:rPr lang="en-US" sz="16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4</a:t>
          </a:r>
        </a:p>
      </dgm:t>
    </dgm:pt>
    <dgm:pt modelId="{6D17224A-B146-415D-BC1C-5507D79F8729}" type="parTrans" cxnId="{AC002169-EABF-4EF9-AD52-4F1F752C6FEA}">
      <dgm:prSet/>
      <dgm:spPr>
        <a:xfrm>
          <a:off x="3532275" y="1519209"/>
          <a:ext cx="1462636" cy="1112087"/>
        </a:xfrm>
        <a:custGeom>
          <a:avLst/>
          <a:gdLst/>
          <a:ahLst/>
          <a:cxnLst/>
          <a:rect l="0" t="0" r="0" b="0"/>
          <a:pathLst>
            <a:path>
              <a:moveTo>
                <a:pt x="1462636" y="0"/>
              </a:moveTo>
              <a:lnTo>
                <a:pt x="1462636" y="985164"/>
              </a:lnTo>
              <a:lnTo>
                <a:pt x="0" y="985164"/>
              </a:lnTo>
              <a:lnTo>
                <a:pt x="0" y="1112087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0958583E-53F5-4121-A8BD-A9979E0FBD5C}" type="sibTrans" cxnId="{AC002169-EABF-4EF9-AD52-4F1F752C6FE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C78688B-3797-4689-8BC5-120E2E2465F2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xfrm>
          <a:off x="4390516" y="2631297"/>
          <a:ext cx="1208790" cy="604395"/>
        </a:xfrm>
        <a:prstGeom prst="rect">
          <a:avLst/>
        </a:prstGeom>
        <a:ln/>
      </dgm:spPr>
      <dgm:t>
        <a:bodyPr/>
        <a:lstStyle/>
        <a:p>
          <a:pPr>
            <a:buNone/>
          </a:pPr>
          <a:r>
            <a:rPr lang="en-US" sz="16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HR</a:t>
          </a:r>
        </a:p>
        <a:p>
          <a:pPr>
            <a:buNone/>
          </a:pPr>
          <a:r>
            <a:rPr lang="en-US" sz="16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2</a:t>
          </a:r>
        </a:p>
      </dgm:t>
    </dgm:pt>
    <dgm:pt modelId="{58E8627D-D2B2-4545-968B-CC6A1EF32B4C}" type="parTrans" cxnId="{FD8359E5-25E8-4E44-9202-488D95287DFB}">
      <dgm:prSet/>
      <dgm:spPr>
        <a:xfrm>
          <a:off x="4949191" y="1519209"/>
          <a:ext cx="91440" cy="111208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12087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E612C7E5-62AF-4CF1-A50E-EDFA63E8C09C}" type="sibTrans" cxnId="{FD8359E5-25E8-4E44-9202-488D95287DF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69A97D9-64B6-4A25-BD2B-5DCA1EDF0135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xfrm>
          <a:off x="7315790" y="2631297"/>
          <a:ext cx="1208790" cy="604395"/>
        </a:xfrm>
        <a:prstGeom prst="rect">
          <a:avLst/>
        </a:prstGeom>
        <a:ln/>
      </dgm:spPr>
      <dgm:t>
        <a:bodyPr/>
        <a:lstStyle/>
        <a:p>
          <a:pPr>
            <a:buNone/>
          </a:pPr>
          <a:r>
            <a:rPr lang="ar-SA" sz="1600" dirty="0">
              <a:solidFill>
                <a:schemeClr val="tx1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مصور</a:t>
          </a:r>
          <a:endParaRPr lang="en-US" sz="16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  <a:p>
          <a:pPr>
            <a:buNone/>
          </a:pPr>
          <a:r>
            <a:rPr lang="en-US" sz="16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2</a:t>
          </a:r>
        </a:p>
      </dgm:t>
    </dgm:pt>
    <dgm:pt modelId="{FC665997-A20A-4437-927D-F5C3A2E460F8}" type="parTrans" cxnId="{1F348829-7871-40AC-8F86-426DEEE9803D}">
      <dgm:prSet/>
      <dgm:spPr>
        <a:xfrm>
          <a:off x="4994912" y="1519209"/>
          <a:ext cx="2925273" cy="11120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5164"/>
              </a:lnTo>
              <a:lnTo>
                <a:pt x="2925273" y="985164"/>
              </a:lnTo>
              <a:lnTo>
                <a:pt x="2925273" y="1112087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F461992A-C8EE-415D-A28F-9F32C8533E8D}" type="sibTrans" cxnId="{1F348829-7871-40AC-8F86-426DEEE9803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EF0E8BD-74EA-4376-BBCF-B116E541DCC5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xfrm>
          <a:off x="5853153" y="2631297"/>
          <a:ext cx="1208790" cy="604395"/>
        </a:xfrm>
        <a:prstGeom prst="rect">
          <a:avLst/>
        </a:prstGeom>
        <a:ln/>
      </dgm:spPr>
      <dgm:t>
        <a:bodyPr spcFirstLastPara="0" vert="horz" wrap="square" lIns="10160" tIns="10160" rIns="10160" bIns="10160" numCol="1" spcCol="1270" anchor="ctr" anchorCtr="0"/>
        <a:lstStyle/>
        <a:p>
          <a:pPr>
            <a:buNone/>
          </a:pPr>
          <a:r>
            <a:rPr lang="ar-SA" sz="1500" kern="1200" dirty="0">
              <a:solidFill>
                <a:schemeClr val="tx1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مونتاج الفيديو</a:t>
          </a:r>
          <a:endParaRPr lang="en-US" sz="1500" kern="1200" dirty="0">
            <a:solidFill>
              <a:schemeClr val="tx1"/>
            </a:solidFill>
            <a:latin typeface="Calibri" panose="020F0502020204030204"/>
            <a:ea typeface="+mn-ea"/>
            <a:cs typeface="Arial" panose="020B0604020202020204" pitchFamily="34" charset="0"/>
          </a:endParaRPr>
        </a:p>
        <a:p>
          <a:pPr>
            <a:buNone/>
          </a:pPr>
          <a:r>
            <a:rPr lang="en-US" sz="15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2</a:t>
          </a:r>
          <a:r>
            <a:rPr lang="en-US" sz="16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 </a:t>
          </a:r>
        </a:p>
      </dgm:t>
    </dgm:pt>
    <dgm:pt modelId="{537D6659-99EC-4C68-9303-43684BAD24C7}" type="parTrans" cxnId="{B149B355-6DC6-401B-BB1D-8C5C35425594}">
      <dgm:prSet/>
      <dgm:spPr>
        <a:xfrm>
          <a:off x="4994912" y="1519209"/>
          <a:ext cx="1462636" cy="11120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5164"/>
              </a:lnTo>
              <a:lnTo>
                <a:pt x="1462636" y="985164"/>
              </a:lnTo>
              <a:lnTo>
                <a:pt x="1462636" y="1112087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89650A11-ECC1-4D76-8F0C-CA7887C2A606}" type="sibTrans" cxnId="{B149B355-6DC6-401B-BB1D-8C5C3542559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BBF0057-5036-4D19-8842-45D257835E12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xfrm>
          <a:off x="8778426" y="2631297"/>
          <a:ext cx="1208790" cy="604395"/>
        </a:xfrm>
        <a:prstGeom prst="rect">
          <a:avLst/>
        </a:prstGeom>
        <a:ln/>
      </dgm:spPr>
      <dgm:t>
        <a:bodyPr/>
        <a:lstStyle/>
        <a:p>
          <a:pPr>
            <a:buNone/>
          </a:pPr>
          <a:r>
            <a:rPr lang="en-US" sz="16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Digital</a:t>
          </a:r>
        </a:p>
        <a:p>
          <a:pPr>
            <a:buNone/>
          </a:pPr>
          <a:r>
            <a:rPr lang="en-US" sz="16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2</a:t>
          </a:r>
        </a:p>
      </dgm:t>
    </dgm:pt>
    <dgm:pt modelId="{6483544A-0B12-42E5-8126-29EB9DB36DEB}" type="parTrans" cxnId="{4F8CF346-91A5-45B8-A15F-0F9C93D26572}">
      <dgm:prSet/>
      <dgm:spPr>
        <a:xfrm>
          <a:off x="4994912" y="1519209"/>
          <a:ext cx="4387910" cy="11120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5164"/>
              </a:lnTo>
              <a:lnTo>
                <a:pt x="4387910" y="985164"/>
              </a:lnTo>
              <a:lnTo>
                <a:pt x="4387910" y="1112087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0D86D0D6-7284-455F-93C6-680DB6D16CC7}" type="sibTrans" cxnId="{4F8CF346-91A5-45B8-A15F-0F9C93D2657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9F817E5-E963-4D90-9FD6-EA322BCED711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xfrm>
          <a:off x="1465243" y="2631297"/>
          <a:ext cx="1208790" cy="604395"/>
        </a:xfrm>
        <a:prstGeom prst="rect">
          <a:avLst/>
        </a:prstGeom>
        <a:ln/>
      </dgm:spPr>
      <dgm:t>
        <a:bodyPr/>
        <a:lstStyle/>
        <a:p>
          <a:pPr marL="0"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>
              <a:solidFill>
                <a:schemeClr val="tx1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تصميم الصور </a:t>
          </a:r>
        </a:p>
        <a:p>
          <a:pPr marL="0"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2</a:t>
          </a:r>
          <a:endParaRPr lang="ar-SA" sz="1600" kern="1200" dirty="0">
            <a:solidFill>
              <a:schemeClr val="tx1"/>
            </a:solidFill>
            <a:latin typeface="Calibri" panose="020F0502020204030204"/>
            <a:ea typeface="+mn-ea"/>
            <a:cs typeface="Arial" panose="020B0604020202020204" pitchFamily="34" charset="0"/>
          </a:endParaRPr>
        </a:p>
      </dgm:t>
    </dgm:pt>
    <dgm:pt modelId="{C7A592DC-C73B-4965-92AF-2F1D2AE66549}" type="parTrans" cxnId="{A6C06664-57F8-496C-8153-DD201D91A54F}">
      <dgm:prSet/>
      <dgm:spPr>
        <a:xfrm>
          <a:off x="2069638" y="1519209"/>
          <a:ext cx="2925273" cy="1112087"/>
        </a:xfrm>
        <a:custGeom>
          <a:avLst/>
          <a:gdLst/>
          <a:ahLst/>
          <a:cxnLst/>
          <a:rect l="0" t="0" r="0" b="0"/>
          <a:pathLst>
            <a:path>
              <a:moveTo>
                <a:pt x="2925273" y="0"/>
              </a:moveTo>
              <a:lnTo>
                <a:pt x="2925273" y="985164"/>
              </a:lnTo>
              <a:lnTo>
                <a:pt x="0" y="985164"/>
              </a:lnTo>
              <a:lnTo>
                <a:pt x="0" y="1112087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1"/>
          <a:endParaRPr lang="ar-SA">
            <a:solidFill>
              <a:schemeClr val="tx1"/>
            </a:solidFill>
          </a:endParaRPr>
        </a:p>
      </dgm:t>
    </dgm:pt>
    <dgm:pt modelId="{68965035-4F1E-42A9-AA6C-BC5E8CB80FA9}" type="sibTrans" cxnId="{A6C06664-57F8-496C-8153-DD201D91A54F}">
      <dgm:prSet/>
      <dgm:spPr/>
      <dgm:t>
        <a:bodyPr/>
        <a:lstStyle/>
        <a:p>
          <a:pPr rtl="1"/>
          <a:endParaRPr lang="ar-SA">
            <a:solidFill>
              <a:schemeClr val="tx1"/>
            </a:solidFill>
          </a:endParaRPr>
        </a:p>
      </dgm:t>
    </dgm:pt>
    <dgm:pt modelId="{85195313-8A92-4CC9-A46F-0B13401588E3}" type="pres">
      <dgm:prSet presAssocID="{03107F18-3881-46AF-925B-8A865669E6F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9C3422E-BCCB-449E-A6A2-32D2846FCC27}" type="pres">
      <dgm:prSet presAssocID="{7377C95A-D207-4A6D-A3C4-11490A34ECB8}" presName="hierRoot1" presStyleCnt="0">
        <dgm:presLayoutVars>
          <dgm:hierBranch val="init"/>
        </dgm:presLayoutVars>
      </dgm:prSet>
      <dgm:spPr/>
    </dgm:pt>
    <dgm:pt modelId="{690D3BF5-EE4C-4D66-84CC-0C791BB605DC}" type="pres">
      <dgm:prSet presAssocID="{7377C95A-D207-4A6D-A3C4-11490A34ECB8}" presName="rootComposite1" presStyleCnt="0"/>
      <dgm:spPr/>
    </dgm:pt>
    <dgm:pt modelId="{065A4969-624B-4135-8A2E-ADB70BB532B7}" type="pres">
      <dgm:prSet presAssocID="{7377C95A-D207-4A6D-A3C4-11490A34ECB8}" presName="rootText1" presStyleLbl="node0" presStyleIdx="0" presStyleCnt="1">
        <dgm:presLayoutVars>
          <dgm:chPref val="3"/>
        </dgm:presLayoutVars>
      </dgm:prSet>
      <dgm:spPr/>
    </dgm:pt>
    <dgm:pt modelId="{7772C296-6BBA-4402-A0CC-CC2DE827B43E}" type="pres">
      <dgm:prSet presAssocID="{7377C95A-D207-4A6D-A3C4-11490A34ECB8}" presName="rootConnector1" presStyleLbl="node1" presStyleIdx="0" presStyleCnt="0"/>
      <dgm:spPr/>
    </dgm:pt>
    <dgm:pt modelId="{DD0B427F-B462-4178-ADB1-BE4DACFC1AAD}" type="pres">
      <dgm:prSet presAssocID="{7377C95A-D207-4A6D-A3C4-11490A34ECB8}" presName="hierChild2" presStyleCnt="0"/>
      <dgm:spPr/>
    </dgm:pt>
    <dgm:pt modelId="{BCDFF332-D936-435F-90EB-43136434D8B1}" type="pres">
      <dgm:prSet presAssocID="{D01CBB14-9892-4C30-99FE-5459D4C1C0F7}" presName="Name37" presStyleLbl="parChTrans1D2" presStyleIdx="0" presStyleCnt="8"/>
      <dgm:spPr/>
    </dgm:pt>
    <dgm:pt modelId="{624AB87A-B27A-4270-9D4A-B17675006C1E}" type="pres">
      <dgm:prSet presAssocID="{384E1CC5-D8AF-4EA8-82D2-00DE0AC22B63}" presName="hierRoot2" presStyleCnt="0">
        <dgm:presLayoutVars>
          <dgm:hierBranch val="init"/>
        </dgm:presLayoutVars>
      </dgm:prSet>
      <dgm:spPr/>
    </dgm:pt>
    <dgm:pt modelId="{BEDD63FC-450D-4DE0-AFBB-1A89373DB99F}" type="pres">
      <dgm:prSet presAssocID="{384E1CC5-D8AF-4EA8-82D2-00DE0AC22B63}" presName="rootComposite" presStyleCnt="0"/>
      <dgm:spPr/>
    </dgm:pt>
    <dgm:pt modelId="{516B6E8F-9D03-4BE3-B4B0-E42148F64C44}" type="pres">
      <dgm:prSet presAssocID="{384E1CC5-D8AF-4EA8-82D2-00DE0AC22B63}" presName="rootText" presStyleLbl="node2" presStyleIdx="0" presStyleCnt="7">
        <dgm:presLayoutVars>
          <dgm:chPref val="3"/>
        </dgm:presLayoutVars>
      </dgm:prSet>
      <dgm:spPr/>
    </dgm:pt>
    <dgm:pt modelId="{36107986-50FA-4FD9-9F6B-04039B4691FB}" type="pres">
      <dgm:prSet presAssocID="{384E1CC5-D8AF-4EA8-82D2-00DE0AC22B63}" presName="rootConnector" presStyleLbl="node2" presStyleIdx="0" presStyleCnt="7"/>
      <dgm:spPr/>
    </dgm:pt>
    <dgm:pt modelId="{593152D9-0678-4E0D-AD7D-9C95518766FD}" type="pres">
      <dgm:prSet presAssocID="{384E1CC5-D8AF-4EA8-82D2-00DE0AC22B63}" presName="hierChild4" presStyleCnt="0"/>
      <dgm:spPr/>
    </dgm:pt>
    <dgm:pt modelId="{64DA02EC-64FC-4D1C-A5D7-7A6377B49C43}" type="pres">
      <dgm:prSet presAssocID="{384E1CC5-D8AF-4EA8-82D2-00DE0AC22B63}" presName="hierChild5" presStyleCnt="0"/>
      <dgm:spPr/>
    </dgm:pt>
    <dgm:pt modelId="{EB399986-DDF3-44BD-9E33-AF2813C1F726}" type="pres">
      <dgm:prSet presAssocID="{C7A592DC-C73B-4965-92AF-2F1D2AE66549}" presName="Name37" presStyleLbl="parChTrans1D2" presStyleIdx="1" presStyleCnt="8"/>
      <dgm:spPr/>
    </dgm:pt>
    <dgm:pt modelId="{8B9529DA-A415-47FC-95B4-3900E57D107B}" type="pres">
      <dgm:prSet presAssocID="{99F817E5-E963-4D90-9FD6-EA322BCED711}" presName="hierRoot2" presStyleCnt="0">
        <dgm:presLayoutVars>
          <dgm:hierBranch val="init"/>
        </dgm:presLayoutVars>
      </dgm:prSet>
      <dgm:spPr/>
    </dgm:pt>
    <dgm:pt modelId="{F57473AD-0638-4603-9AEA-BA42ED54F6FB}" type="pres">
      <dgm:prSet presAssocID="{99F817E5-E963-4D90-9FD6-EA322BCED711}" presName="rootComposite" presStyleCnt="0"/>
      <dgm:spPr/>
    </dgm:pt>
    <dgm:pt modelId="{AB591049-3757-4A27-858F-BDDC91B94BA6}" type="pres">
      <dgm:prSet presAssocID="{99F817E5-E963-4D90-9FD6-EA322BCED711}" presName="rootText" presStyleLbl="node2" presStyleIdx="1" presStyleCnt="7">
        <dgm:presLayoutVars>
          <dgm:chPref val="3"/>
        </dgm:presLayoutVars>
      </dgm:prSet>
      <dgm:spPr/>
    </dgm:pt>
    <dgm:pt modelId="{E6924E6A-24B9-45D6-A446-6405D9858EA1}" type="pres">
      <dgm:prSet presAssocID="{99F817E5-E963-4D90-9FD6-EA322BCED711}" presName="rootConnector" presStyleLbl="node2" presStyleIdx="1" presStyleCnt="7"/>
      <dgm:spPr/>
    </dgm:pt>
    <dgm:pt modelId="{95F6EDB3-7E71-4769-9F92-3466C2849D05}" type="pres">
      <dgm:prSet presAssocID="{99F817E5-E963-4D90-9FD6-EA322BCED711}" presName="hierChild4" presStyleCnt="0"/>
      <dgm:spPr/>
    </dgm:pt>
    <dgm:pt modelId="{8A37F600-14AD-47BC-8D6E-19823CB7D05B}" type="pres">
      <dgm:prSet presAssocID="{99F817E5-E963-4D90-9FD6-EA322BCED711}" presName="hierChild5" presStyleCnt="0"/>
      <dgm:spPr/>
    </dgm:pt>
    <dgm:pt modelId="{80726854-4F0D-4B11-9315-B98B3D46CECD}" type="pres">
      <dgm:prSet presAssocID="{6D17224A-B146-415D-BC1C-5507D79F8729}" presName="Name37" presStyleLbl="parChTrans1D2" presStyleIdx="2" presStyleCnt="8"/>
      <dgm:spPr/>
    </dgm:pt>
    <dgm:pt modelId="{22098A16-2B6D-45A8-B5D3-888F4B5AC792}" type="pres">
      <dgm:prSet presAssocID="{448E71A0-C03F-435C-890A-8FAB960DFC04}" presName="hierRoot2" presStyleCnt="0">
        <dgm:presLayoutVars>
          <dgm:hierBranch val="init"/>
        </dgm:presLayoutVars>
      </dgm:prSet>
      <dgm:spPr/>
    </dgm:pt>
    <dgm:pt modelId="{562980EF-D6FE-4672-8AB7-D6E2BBF18288}" type="pres">
      <dgm:prSet presAssocID="{448E71A0-C03F-435C-890A-8FAB960DFC04}" presName="rootComposite" presStyleCnt="0"/>
      <dgm:spPr/>
    </dgm:pt>
    <dgm:pt modelId="{CF5E0CB5-AF1E-421E-9445-AD3878E49B65}" type="pres">
      <dgm:prSet presAssocID="{448E71A0-C03F-435C-890A-8FAB960DFC04}" presName="rootText" presStyleLbl="node2" presStyleIdx="2" presStyleCnt="7">
        <dgm:presLayoutVars>
          <dgm:chPref val="3"/>
        </dgm:presLayoutVars>
      </dgm:prSet>
      <dgm:spPr/>
    </dgm:pt>
    <dgm:pt modelId="{35DE1A25-4346-4EC6-B689-A0FCA291793D}" type="pres">
      <dgm:prSet presAssocID="{448E71A0-C03F-435C-890A-8FAB960DFC04}" presName="rootConnector" presStyleLbl="node2" presStyleIdx="2" presStyleCnt="7"/>
      <dgm:spPr/>
    </dgm:pt>
    <dgm:pt modelId="{55D3D90E-09B5-400F-B97A-1592C48A7F91}" type="pres">
      <dgm:prSet presAssocID="{448E71A0-C03F-435C-890A-8FAB960DFC04}" presName="hierChild4" presStyleCnt="0"/>
      <dgm:spPr/>
    </dgm:pt>
    <dgm:pt modelId="{B3BB45A4-C5BD-437B-9088-A6D54A0E94C7}" type="pres">
      <dgm:prSet presAssocID="{448E71A0-C03F-435C-890A-8FAB960DFC04}" presName="hierChild5" presStyleCnt="0"/>
      <dgm:spPr/>
    </dgm:pt>
    <dgm:pt modelId="{C17A374F-D6E2-4A0D-BBF0-39B421D5B1C2}" type="pres">
      <dgm:prSet presAssocID="{58E8627D-D2B2-4545-968B-CC6A1EF32B4C}" presName="Name37" presStyleLbl="parChTrans1D2" presStyleIdx="3" presStyleCnt="8"/>
      <dgm:spPr/>
    </dgm:pt>
    <dgm:pt modelId="{1F690523-A923-4DCE-B8B4-252660FE7332}" type="pres">
      <dgm:prSet presAssocID="{BC78688B-3797-4689-8BC5-120E2E2465F2}" presName="hierRoot2" presStyleCnt="0">
        <dgm:presLayoutVars>
          <dgm:hierBranch val="init"/>
        </dgm:presLayoutVars>
      </dgm:prSet>
      <dgm:spPr/>
    </dgm:pt>
    <dgm:pt modelId="{309DA8B4-AC28-4319-A80A-4CBA3A99FCDF}" type="pres">
      <dgm:prSet presAssocID="{BC78688B-3797-4689-8BC5-120E2E2465F2}" presName="rootComposite" presStyleCnt="0"/>
      <dgm:spPr/>
    </dgm:pt>
    <dgm:pt modelId="{7DB256C7-C24D-4EFC-9224-C5F9694B28C9}" type="pres">
      <dgm:prSet presAssocID="{BC78688B-3797-4689-8BC5-120E2E2465F2}" presName="rootText" presStyleLbl="node2" presStyleIdx="3" presStyleCnt="7">
        <dgm:presLayoutVars>
          <dgm:chPref val="3"/>
        </dgm:presLayoutVars>
      </dgm:prSet>
      <dgm:spPr/>
    </dgm:pt>
    <dgm:pt modelId="{B51F2F33-DE81-44F4-A951-0595CB5D7B05}" type="pres">
      <dgm:prSet presAssocID="{BC78688B-3797-4689-8BC5-120E2E2465F2}" presName="rootConnector" presStyleLbl="node2" presStyleIdx="3" presStyleCnt="7"/>
      <dgm:spPr/>
    </dgm:pt>
    <dgm:pt modelId="{C850A45C-536A-4878-AB76-699353C69B9F}" type="pres">
      <dgm:prSet presAssocID="{BC78688B-3797-4689-8BC5-120E2E2465F2}" presName="hierChild4" presStyleCnt="0"/>
      <dgm:spPr/>
    </dgm:pt>
    <dgm:pt modelId="{360F629B-7FA8-4D83-9402-1B33067AC8E2}" type="pres">
      <dgm:prSet presAssocID="{BC78688B-3797-4689-8BC5-120E2E2465F2}" presName="hierChild5" presStyleCnt="0"/>
      <dgm:spPr/>
    </dgm:pt>
    <dgm:pt modelId="{9D6F6792-67C1-4C87-876D-347887FAB2FB}" type="pres">
      <dgm:prSet presAssocID="{537D6659-99EC-4C68-9303-43684BAD24C7}" presName="Name37" presStyleLbl="parChTrans1D2" presStyleIdx="4" presStyleCnt="8"/>
      <dgm:spPr/>
    </dgm:pt>
    <dgm:pt modelId="{EB724B77-7986-475D-B78A-D5F931307A12}" type="pres">
      <dgm:prSet presAssocID="{CEF0E8BD-74EA-4376-BBCF-B116E541DCC5}" presName="hierRoot2" presStyleCnt="0">
        <dgm:presLayoutVars>
          <dgm:hierBranch val="init"/>
        </dgm:presLayoutVars>
      </dgm:prSet>
      <dgm:spPr/>
    </dgm:pt>
    <dgm:pt modelId="{7889CE9B-2DC4-483C-AF49-37A0530C593A}" type="pres">
      <dgm:prSet presAssocID="{CEF0E8BD-74EA-4376-BBCF-B116E541DCC5}" presName="rootComposite" presStyleCnt="0"/>
      <dgm:spPr/>
    </dgm:pt>
    <dgm:pt modelId="{F8D975A3-60F6-4D1C-9994-2403E21A1BE5}" type="pres">
      <dgm:prSet presAssocID="{CEF0E8BD-74EA-4376-BBCF-B116E541DCC5}" presName="rootText" presStyleLbl="node2" presStyleIdx="4" presStyleCnt="7">
        <dgm:presLayoutVars>
          <dgm:chPref val="3"/>
        </dgm:presLayoutVars>
      </dgm:prSet>
      <dgm:spPr>
        <a:xfrm>
          <a:off x="6422045" y="2685331"/>
          <a:ext cx="1326256" cy="663128"/>
        </a:xfrm>
        <a:prstGeom prst="rect">
          <a:avLst/>
        </a:prstGeom>
      </dgm:spPr>
    </dgm:pt>
    <dgm:pt modelId="{1AE538C3-19BD-4FAB-A087-56E3CA359ABF}" type="pres">
      <dgm:prSet presAssocID="{CEF0E8BD-74EA-4376-BBCF-B116E541DCC5}" presName="rootConnector" presStyleLbl="node2" presStyleIdx="4" presStyleCnt="7"/>
      <dgm:spPr/>
    </dgm:pt>
    <dgm:pt modelId="{E8EF8B33-9E11-4AFD-9C36-994B4B75E5F3}" type="pres">
      <dgm:prSet presAssocID="{CEF0E8BD-74EA-4376-BBCF-B116E541DCC5}" presName="hierChild4" presStyleCnt="0"/>
      <dgm:spPr/>
    </dgm:pt>
    <dgm:pt modelId="{51549AA8-8E6E-4D8F-B227-CC0B8FD0B920}" type="pres">
      <dgm:prSet presAssocID="{CEF0E8BD-74EA-4376-BBCF-B116E541DCC5}" presName="hierChild5" presStyleCnt="0"/>
      <dgm:spPr/>
    </dgm:pt>
    <dgm:pt modelId="{4907BE99-FC27-4D81-A069-B35B59890FD6}" type="pres">
      <dgm:prSet presAssocID="{FC665997-A20A-4437-927D-F5C3A2E460F8}" presName="Name37" presStyleLbl="parChTrans1D2" presStyleIdx="5" presStyleCnt="8"/>
      <dgm:spPr/>
    </dgm:pt>
    <dgm:pt modelId="{5CF45F65-7092-42D7-B016-F4DEE85CCDB8}" type="pres">
      <dgm:prSet presAssocID="{769A97D9-64B6-4A25-BD2B-5DCA1EDF0135}" presName="hierRoot2" presStyleCnt="0">
        <dgm:presLayoutVars>
          <dgm:hierBranch val="init"/>
        </dgm:presLayoutVars>
      </dgm:prSet>
      <dgm:spPr/>
    </dgm:pt>
    <dgm:pt modelId="{EDB08755-ADA2-4A74-8CE6-B3BF48CF317C}" type="pres">
      <dgm:prSet presAssocID="{769A97D9-64B6-4A25-BD2B-5DCA1EDF0135}" presName="rootComposite" presStyleCnt="0"/>
      <dgm:spPr/>
    </dgm:pt>
    <dgm:pt modelId="{02A1B9D6-1066-4363-8213-31EA7AB25924}" type="pres">
      <dgm:prSet presAssocID="{769A97D9-64B6-4A25-BD2B-5DCA1EDF0135}" presName="rootText" presStyleLbl="node2" presStyleIdx="5" presStyleCnt="7">
        <dgm:presLayoutVars>
          <dgm:chPref val="3"/>
        </dgm:presLayoutVars>
      </dgm:prSet>
      <dgm:spPr/>
    </dgm:pt>
    <dgm:pt modelId="{CC98F972-6C13-4817-A92F-B9AB61CF7BFD}" type="pres">
      <dgm:prSet presAssocID="{769A97D9-64B6-4A25-BD2B-5DCA1EDF0135}" presName="rootConnector" presStyleLbl="node2" presStyleIdx="5" presStyleCnt="7"/>
      <dgm:spPr/>
    </dgm:pt>
    <dgm:pt modelId="{D5A5BA5C-38E7-4278-9212-91A065CAAF0C}" type="pres">
      <dgm:prSet presAssocID="{769A97D9-64B6-4A25-BD2B-5DCA1EDF0135}" presName="hierChild4" presStyleCnt="0"/>
      <dgm:spPr/>
    </dgm:pt>
    <dgm:pt modelId="{3235DF8B-8EB5-42E2-9289-69AE75B4CB59}" type="pres">
      <dgm:prSet presAssocID="{769A97D9-64B6-4A25-BD2B-5DCA1EDF0135}" presName="hierChild5" presStyleCnt="0"/>
      <dgm:spPr/>
    </dgm:pt>
    <dgm:pt modelId="{860CBE51-DF1A-443D-A5D2-53DED3838EE2}" type="pres">
      <dgm:prSet presAssocID="{6483544A-0B12-42E5-8126-29EB9DB36DEB}" presName="Name37" presStyleLbl="parChTrans1D2" presStyleIdx="6" presStyleCnt="8"/>
      <dgm:spPr/>
    </dgm:pt>
    <dgm:pt modelId="{30B5F30B-602E-4FF9-AA58-DD8D57768142}" type="pres">
      <dgm:prSet presAssocID="{9BBF0057-5036-4D19-8842-45D257835E12}" presName="hierRoot2" presStyleCnt="0">
        <dgm:presLayoutVars>
          <dgm:hierBranch val="init"/>
        </dgm:presLayoutVars>
      </dgm:prSet>
      <dgm:spPr/>
    </dgm:pt>
    <dgm:pt modelId="{EFE552D5-2A4A-4B2B-89EB-464D9C9BCB21}" type="pres">
      <dgm:prSet presAssocID="{9BBF0057-5036-4D19-8842-45D257835E12}" presName="rootComposite" presStyleCnt="0"/>
      <dgm:spPr/>
    </dgm:pt>
    <dgm:pt modelId="{95A64929-879A-4190-A50F-647EE814CB8C}" type="pres">
      <dgm:prSet presAssocID="{9BBF0057-5036-4D19-8842-45D257835E12}" presName="rootText" presStyleLbl="node2" presStyleIdx="6" presStyleCnt="7">
        <dgm:presLayoutVars>
          <dgm:chPref val="3"/>
        </dgm:presLayoutVars>
      </dgm:prSet>
      <dgm:spPr/>
    </dgm:pt>
    <dgm:pt modelId="{D9995814-AFD3-4664-A89F-7586F368C322}" type="pres">
      <dgm:prSet presAssocID="{9BBF0057-5036-4D19-8842-45D257835E12}" presName="rootConnector" presStyleLbl="node2" presStyleIdx="6" presStyleCnt="7"/>
      <dgm:spPr/>
    </dgm:pt>
    <dgm:pt modelId="{54612BBD-8559-450A-9251-B1C65A2F839B}" type="pres">
      <dgm:prSet presAssocID="{9BBF0057-5036-4D19-8842-45D257835E12}" presName="hierChild4" presStyleCnt="0"/>
      <dgm:spPr/>
    </dgm:pt>
    <dgm:pt modelId="{F56AA275-9557-4FC7-A629-0BB69773DFB3}" type="pres">
      <dgm:prSet presAssocID="{9BBF0057-5036-4D19-8842-45D257835E12}" presName="hierChild5" presStyleCnt="0"/>
      <dgm:spPr/>
    </dgm:pt>
    <dgm:pt modelId="{3E4D0925-154F-42D9-914C-AA670D53C3F4}" type="pres">
      <dgm:prSet presAssocID="{7377C95A-D207-4A6D-A3C4-11490A34ECB8}" presName="hierChild3" presStyleCnt="0"/>
      <dgm:spPr/>
    </dgm:pt>
    <dgm:pt modelId="{E29B8396-610D-4E37-9B80-675AB5583E0E}" type="pres">
      <dgm:prSet presAssocID="{C60BD826-18F1-42E6-95D3-3C36D7FAE9D2}" presName="Name111" presStyleLbl="parChTrans1D2" presStyleIdx="7" presStyleCnt="8"/>
      <dgm:spPr/>
    </dgm:pt>
    <dgm:pt modelId="{BDF532B3-7FE8-4FD1-8877-AB8EFC3AFA49}" type="pres">
      <dgm:prSet presAssocID="{164A75A8-4591-4787-A1B1-B14D0D3C7870}" presName="hierRoot3" presStyleCnt="0">
        <dgm:presLayoutVars>
          <dgm:hierBranch val="init"/>
        </dgm:presLayoutVars>
      </dgm:prSet>
      <dgm:spPr/>
    </dgm:pt>
    <dgm:pt modelId="{2A91D718-F556-4E33-9EAD-5970EAE6127B}" type="pres">
      <dgm:prSet presAssocID="{164A75A8-4591-4787-A1B1-B14D0D3C7870}" presName="rootComposite3" presStyleCnt="0"/>
      <dgm:spPr/>
    </dgm:pt>
    <dgm:pt modelId="{2A1C2225-B828-4CB4-ADEF-9649EE39B35D}" type="pres">
      <dgm:prSet presAssocID="{164A75A8-4591-4787-A1B1-B14D0D3C7870}" presName="rootText3" presStyleLbl="asst1" presStyleIdx="0" presStyleCnt="1">
        <dgm:presLayoutVars>
          <dgm:chPref val="3"/>
        </dgm:presLayoutVars>
      </dgm:prSet>
      <dgm:spPr/>
    </dgm:pt>
    <dgm:pt modelId="{661DBEC8-0898-4B15-BCA1-EB043AAA5314}" type="pres">
      <dgm:prSet presAssocID="{164A75A8-4591-4787-A1B1-B14D0D3C7870}" presName="rootConnector3" presStyleLbl="asst1" presStyleIdx="0" presStyleCnt="1"/>
      <dgm:spPr/>
    </dgm:pt>
    <dgm:pt modelId="{500EE322-1F4D-4CB3-989F-55F9ED4B31D7}" type="pres">
      <dgm:prSet presAssocID="{164A75A8-4591-4787-A1B1-B14D0D3C7870}" presName="hierChild6" presStyleCnt="0"/>
      <dgm:spPr/>
    </dgm:pt>
    <dgm:pt modelId="{DF35EB79-53C4-464E-8F43-C5298BCCFE8B}" type="pres">
      <dgm:prSet presAssocID="{164A75A8-4591-4787-A1B1-B14D0D3C7870}" presName="hierChild7" presStyleCnt="0"/>
      <dgm:spPr/>
    </dgm:pt>
  </dgm:ptLst>
  <dgm:cxnLst>
    <dgm:cxn modelId="{AE9C9006-4451-4F8F-AF06-97B367607518}" type="presOf" srcId="{CEF0E8BD-74EA-4376-BBCF-B116E541DCC5}" destId="{1AE538C3-19BD-4FAB-A087-56E3CA359ABF}" srcOrd="1" destOrd="0" presId="urn:microsoft.com/office/officeart/2005/8/layout/orgChart1"/>
    <dgm:cxn modelId="{3CD0F80C-43B1-4D9D-9DEF-D16D6D59074B}" type="presOf" srcId="{6483544A-0B12-42E5-8126-29EB9DB36DEB}" destId="{860CBE51-DF1A-443D-A5D2-53DED3838EE2}" srcOrd="0" destOrd="0" presId="urn:microsoft.com/office/officeart/2005/8/layout/orgChart1"/>
    <dgm:cxn modelId="{2F5A6B0F-7872-41FE-B549-409BB0AE8C76}" type="presOf" srcId="{164A75A8-4591-4787-A1B1-B14D0D3C7870}" destId="{661DBEC8-0898-4B15-BCA1-EB043AAA5314}" srcOrd="1" destOrd="0" presId="urn:microsoft.com/office/officeart/2005/8/layout/orgChart1"/>
    <dgm:cxn modelId="{354A8D19-8DEA-49E8-9654-8CE7C941519B}" type="presOf" srcId="{448E71A0-C03F-435C-890A-8FAB960DFC04}" destId="{CF5E0CB5-AF1E-421E-9445-AD3878E49B65}" srcOrd="0" destOrd="0" presId="urn:microsoft.com/office/officeart/2005/8/layout/orgChart1"/>
    <dgm:cxn modelId="{3EEAAC1F-ECAE-4B81-81C6-828C45D94F15}" type="presOf" srcId="{9BBF0057-5036-4D19-8842-45D257835E12}" destId="{D9995814-AFD3-4664-A89F-7586F368C322}" srcOrd="1" destOrd="0" presId="urn:microsoft.com/office/officeart/2005/8/layout/orgChart1"/>
    <dgm:cxn modelId="{1F348829-7871-40AC-8F86-426DEEE9803D}" srcId="{7377C95A-D207-4A6D-A3C4-11490A34ECB8}" destId="{769A97D9-64B6-4A25-BD2B-5DCA1EDF0135}" srcOrd="6" destOrd="0" parTransId="{FC665997-A20A-4437-927D-F5C3A2E460F8}" sibTransId="{F461992A-C8EE-415D-A28F-9F32C8533E8D}"/>
    <dgm:cxn modelId="{D9919B2D-F0F4-4EB2-81E7-5F2C7F940FBB}" type="presOf" srcId="{99F817E5-E963-4D90-9FD6-EA322BCED711}" destId="{E6924E6A-24B9-45D6-A446-6405D9858EA1}" srcOrd="1" destOrd="0" presId="urn:microsoft.com/office/officeart/2005/8/layout/orgChart1"/>
    <dgm:cxn modelId="{8C6F6D5D-FE22-499D-BE72-2A15E7C3AF70}" type="presOf" srcId="{CEF0E8BD-74EA-4376-BBCF-B116E541DCC5}" destId="{F8D975A3-60F6-4D1C-9994-2403E21A1BE5}" srcOrd="0" destOrd="0" presId="urn:microsoft.com/office/officeart/2005/8/layout/orgChart1"/>
    <dgm:cxn modelId="{A6C06664-57F8-496C-8153-DD201D91A54F}" srcId="{7377C95A-D207-4A6D-A3C4-11490A34ECB8}" destId="{99F817E5-E963-4D90-9FD6-EA322BCED711}" srcOrd="2" destOrd="0" parTransId="{C7A592DC-C73B-4965-92AF-2F1D2AE66549}" sibTransId="{68965035-4F1E-42A9-AA6C-BC5E8CB80FA9}"/>
    <dgm:cxn modelId="{86548444-EB4E-4639-9617-9B2A0EC1845C}" type="presOf" srcId="{769A97D9-64B6-4A25-BD2B-5DCA1EDF0135}" destId="{02A1B9D6-1066-4363-8213-31EA7AB25924}" srcOrd="0" destOrd="0" presId="urn:microsoft.com/office/officeart/2005/8/layout/orgChart1"/>
    <dgm:cxn modelId="{4F8CF346-91A5-45B8-A15F-0F9C93D26572}" srcId="{7377C95A-D207-4A6D-A3C4-11490A34ECB8}" destId="{9BBF0057-5036-4D19-8842-45D257835E12}" srcOrd="7" destOrd="0" parTransId="{6483544A-0B12-42E5-8126-29EB9DB36DEB}" sibTransId="{0D86D0D6-7284-455F-93C6-680DB6D16CC7}"/>
    <dgm:cxn modelId="{AC002169-EABF-4EF9-AD52-4F1F752C6FEA}" srcId="{7377C95A-D207-4A6D-A3C4-11490A34ECB8}" destId="{448E71A0-C03F-435C-890A-8FAB960DFC04}" srcOrd="3" destOrd="0" parTransId="{6D17224A-B146-415D-BC1C-5507D79F8729}" sibTransId="{0958583E-53F5-4121-A8BD-A9979E0FBD5C}"/>
    <dgm:cxn modelId="{5DD6164F-4D76-49A1-9CE1-BE3262CBEFA3}" type="presOf" srcId="{7377C95A-D207-4A6D-A3C4-11490A34ECB8}" destId="{7772C296-6BBA-4402-A0CC-CC2DE827B43E}" srcOrd="1" destOrd="0" presId="urn:microsoft.com/office/officeart/2005/8/layout/orgChart1"/>
    <dgm:cxn modelId="{DC721C4F-00FA-409C-A7FF-D0E31A900547}" type="presOf" srcId="{537D6659-99EC-4C68-9303-43684BAD24C7}" destId="{9D6F6792-67C1-4C87-876D-347887FAB2FB}" srcOrd="0" destOrd="0" presId="urn:microsoft.com/office/officeart/2005/8/layout/orgChart1"/>
    <dgm:cxn modelId="{ACB2794F-DC68-41A4-983C-2B738F2E2C0D}" type="presOf" srcId="{164A75A8-4591-4787-A1B1-B14D0D3C7870}" destId="{2A1C2225-B828-4CB4-ADEF-9649EE39B35D}" srcOrd="0" destOrd="0" presId="urn:microsoft.com/office/officeart/2005/8/layout/orgChart1"/>
    <dgm:cxn modelId="{B149B355-6DC6-401B-BB1D-8C5C35425594}" srcId="{7377C95A-D207-4A6D-A3C4-11490A34ECB8}" destId="{CEF0E8BD-74EA-4376-BBCF-B116E541DCC5}" srcOrd="5" destOrd="0" parTransId="{537D6659-99EC-4C68-9303-43684BAD24C7}" sibTransId="{89650A11-ECC1-4D76-8F0C-CA7887C2A606}"/>
    <dgm:cxn modelId="{18551458-C1CF-4EA5-A468-A53620156ADA}" type="presOf" srcId="{384E1CC5-D8AF-4EA8-82D2-00DE0AC22B63}" destId="{516B6E8F-9D03-4BE3-B4B0-E42148F64C44}" srcOrd="0" destOrd="0" presId="urn:microsoft.com/office/officeart/2005/8/layout/orgChart1"/>
    <dgm:cxn modelId="{F055718B-C001-40C0-9778-A5A1FD4236F0}" type="presOf" srcId="{BC78688B-3797-4689-8BC5-120E2E2465F2}" destId="{7DB256C7-C24D-4EFC-9224-C5F9694B28C9}" srcOrd="0" destOrd="0" presId="urn:microsoft.com/office/officeart/2005/8/layout/orgChart1"/>
    <dgm:cxn modelId="{43E69394-D107-40D9-B6AE-180BD84E8A93}" type="presOf" srcId="{BC78688B-3797-4689-8BC5-120E2E2465F2}" destId="{B51F2F33-DE81-44F4-A951-0595CB5D7B05}" srcOrd="1" destOrd="0" presId="urn:microsoft.com/office/officeart/2005/8/layout/orgChart1"/>
    <dgm:cxn modelId="{9A604696-1481-4A96-B7E2-26B04F4E47AB}" type="presOf" srcId="{7377C95A-D207-4A6D-A3C4-11490A34ECB8}" destId="{065A4969-624B-4135-8A2E-ADB70BB532B7}" srcOrd="0" destOrd="0" presId="urn:microsoft.com/office/officeart/2005/8/layout/orgChart1"/>
    <dgm:cxn modelId="{646FEDAC-661C-4C49-AAC3-01C65CDE74FD}" srcId="{03107F18-3881-46AF-925B-8A865669E6FA}" destId="{7377C95A-D207-4A6D-A3C4-11490A34ECB8}" srcOrd="0" destOrd="0" parTransId="{D00B6377-B2ED-4B33-8440-BF752F83D251}" sibTransId="{AD4D1DAF-433D-4AD9-8602-C0AE07FB0E89}"/>
    <dgm:cxn modelId="{F1580FB6-2BC1-4DA9-ABCE-9D55C9C72F49}" type="presOf" srcId="{99F817E5-E963-4D90-9FD6-EA322BCED711}" destId="{AB591049-3757-4A27-858F-BDDC91B94BA6}" srcOrd="0" destOrd="0" presId="urn:microsoft.com/office/officeart/2005/8/layout/orgChart1"/>
    <dgm:cxn modelId="{6E9548B6-AE56-444A-B72B-A5D863EDD2D5}" type="presOf" srcId="{03107F18-3881-46AF-925B-8A865669E6FA}" destId="{85195313-8A92-4CC9-A46F-0B13401588E3}" srcOrd="0" destOrd="0" presId="urn:microsoft.com/office/officeart/2005/8/layout/orgChart1"/>
    <dgm:cxn modelId="{26B0D8C0-E8F0-4E24-8864-640498AF9979}" srcId="{7377C95A-D207-4A6D-A3C4-11490A34ECB8}" destId="{384E1CC5-D8AF-4EA8-82D2-00DE0AC22B63}" srcOrd="1" destOrd="0" parTransId="{D01CBB14-9892-4C30-99FE-5459D4C1C0F7}" sibTransId="{98BA6795-7C6E-4A34-959E-7F7E14AAD521}"/>
    <dgm:cxn modelId="{B07700C6-A579-4143-A0D0-784CE0F694F4}" type="presOf" srcId="{FC665997-A20A-4437-927D-F5C3A2E460F8}" destId="{4907BE99-FC27-4D81-A069-B35B59890FD6}" srcOrd="0" destOrd="0" presId="urn:microsoft.com/office/officeart/2005/8/layout/orgChart1"/>
    <dgm:cxn modelId="{8DC2E8CF-CE19-4061-9E53-53A3A6D992D3}" type="presOf" srcId="{6D17224A-B146-415D-BC1C-5507D79F8729}" destId="{80726854-4F0D-4B11-9315-B98B3D46CECD}" srcOrd="0" destOrd="0" presId="urn:microsoft.com/office/officeart/2005/8/layout/orgChart1"/>
    <dgm:cxn modelId="{899A34D4-5FC0-40F5-820B-8B9B2EFCEC96}" type="presOf" srcId="{D01CBB14-9892-4C30-99FE-5459D4C1C0F7}" destId="{BCDFF332-D936-435F-90EB-43136434D8B1}" srcOrd="0" destOrd="0" presId="urn:microsoft.com/office/officeart/2005/8/layout/orgChart1"/>
    <dgm:cxn modelId="{E03775D9-2CB7-48E6-B5E5-51E2327D5D6C}" type="presOf" srcId="{58E8627D-D2B2-4545-968B-CC6A1EF32B4C}" destId="{C17A374F-D6E2-4A0D-BBF0-39B421D5B1C2}" srcOrd="0" destOrd="0" presId="urn:microsoft.com/office/officeart/2005/8/layout/orgChart1"/>
    <dgm:cxn modelId="{18F433DB-9EA5-42CE-A905-8031833FBA9E}" type="presOf" srcId="{C7A592DC-C73B-4965-92AF-2F1D2AE66549}" destId="{EB399986-DDF3-44BD-9E33-AF2813C1F726}" srcOrd="0" destOrd="0" presId="urn:microsoft.com/office/officeart/2005/8/layout/orgChart1"/>
    <dgm:cxn modelId="{46FA30E0-88DC-4881-AC82-A7E5F0B84F40}" type="presOf" srcId="{384E1CC5-D8AF-4EA8-82D2-00DE0AC22B63}" destId="{36107986-50FA-4FD9-9F6B-04039B4691FB}" srcOrd="1" destOrd="0" presId="urn:microsoft.com/office/officeart/2005/8/layout/orgChart1"/>
    <dgm:cxn modelId="{625A3FE2-8B24-4B72-A81D-15A49F1DAC41}" type="presOf" srcId="{9BBF0057-5036-4D19-8842-45D257835E12}" destId="{95A64929-879A-4190-A50F-647EE814CB8C}" srcOrd="0" destOrd="0" presId="urn:microsoft.com/office/officeart/2005/8/layout/orgChart1"/>
    <dgm:cxn modelId="{FD8359E5-25E8-4E44-9202-488D95287DFB}" srcId="{7377C95A-D207-4A6D-A3C4-11490A34ECB8}" destId="{BC78688B-3797-4689-8BC5-120E2E2465F2}" srcOrd="4" destOrd="0" parTransId="{58E8627D-D2B2-4545-968B-CC6A1EF32B4C}" sibTransId="{E612C7E5-62AF-4CF1-A50E-EDFA63E8C09C}"/>
    <dgm:cxn modelId="{032BC1E6-FF34-478D-BB14-B35ECEF74E97}" type="presOf" srcId="{448E71A0-C03F-435C-890A-8FAB960DFC04}" destId="{35DE1A25-4346-4EC6-B689-A0FCA291793D}" srcOrd="1" destOrd="0" presId="urn:microsoft.com/office/officeart/2005/8/layout/orgChart1"/>
    <dgm:cxn modelId="{301D8DE7-35AF-493D-AB88-2D2AF44F9196}" srcId="{7377C95A-D207-4A6D-A3C4-11490A34ECB8}" destId="{164A75A8-4591-4787-A1B1-B14D0D3C7870}" srcOrd="0" destOrd="0" parTransId="{C60BD826-18F1-42E6-95D3-3C36D7FAE9D2}" sibTransId="{ECA15D4D-FD93-488D-A6ED-4BE58E7AC202}"/>
    <dgm:cxn modelId="{5708E2E7-A34E-41E6-8EEB-234B82F18FE9}" type="presOf" srcId="{769A97D9-64B6-4A25-BD2B-5DCA1EDF0135}" destId="{CC98F972-6C13-4817-A92F-B9AB61CF7BFD}" srcOrd="1" destOrd="0" presId="urn:microsoft.com/office/officeart/2005/8/layout/orgChart1"/>
    <dgm:cxn modelId="{9BE287F3-5981-4D33-8B2C-E79B68A2E6B4}" type="presOf" srcId="{C60BD826-18F1-42E6-95D3-3C36D7FAE9D2}" destId="{E29B8396-610D-4E37-9B80-675AB5583E0E}" srcOrd="0" destOrd="0" presId="urn:microsoft.com/office/officeart/2005/8/layout/orgChart1"/>
    <dgm:cxn modelId="{A9A8C9E6-0E8F-48A4-8E44-7D2D3C7B3B62}" type="presParOf" srcId="{85195313-8A92-4CC9-A46F-0B13401588E3}" destId="{C9C3422E-BCCB-449E-A6A2-32D2846FCC27}" srcOrd="0" destOrd="0" presId="urn:microsoft.com/office/officeart/2005/8/layout/orgChart1"/>
    <dgm:cxn modelId="{82234F4E-9499-429B-9519-A1C8EAD3D178}" type="presParOf" srcId="{C9C3422E-BCCB-449E-A6A2-32D2846FCC27}" destId="{690D3BF5-EE4C-4D66-84CC-0C791BB605DC}" srcOrd="0" destOrd="0" presId="urn:microsoft.com/office/officeart/2005/8/layout/orgChart1"/>
    <dgm:cxn modelId="{23094B32-E1E7-46B8-88BB-1D278733A566}" type="presParOf" srcId="{690D3BF5-EE4C-4D66-84CC-0C791BB605DC}" destId="{065A4969-624B-4135-8A2E-ADB70BB532B7}" srcOrd="0" destOrd="0" presId="urn:microsoft.com/office/officeart/2005/8/layout/orgChart1"/>
    <dgm:cxn modelId="{C453F2B3-7B9A-4706-9DE6-ABC58D305A52}" type="presParOf" srcId="{690D3BF5-EE4C-4D66-84CC-0C791BB605DC}" destId="{7772C296-6BBA-4402-A0CC-CC2DE827B43E}" srcOrd="1" destOrd="0" presId="urn:microsoft.com/office/officeart/2005/8/layout/orgChart1"/>
    <dgm:cxn modelId="{AA146E7B-CFC0-4BA7-9762-1B0138098EA4}" type="presParOf" srcId="{C9C3422E-BCCB-449E-A6A2-32D2846FCC27}" destId="{DD0B427F-B462-4178-ADB1-BE4DACFC1AAD}" srcOrd="1" destOrd="0" presId="urn:microsoft.com/office/officeart/2005/8/layout/orgChart1"/>
    <dgm:cxn modelId="{440017CD-4CF6-444E-AD34-F36E0E83151B}" type="presParOf" srcId="{DD0B427F-B462-4178-ADB1-BE4DACFC1AAD}" destId="{BCDFF332-D936-435F-90EB-43136434D8B1}" srcOrd="0" destOrd="0" presId="urn:microsoft.com/office/officeart/2005/8/layout/orgChart1"/>
    <dgm:cxn modelId="{B0EBF9B1-A85A-49C4-82DD-675573FDBFBF}" type="presParOf" srcId="{DD0B427F-B462-4178-ADB1-BE4DACFC1AAD}" destId="{624AB87A-B27A-4270-9D4A-B17675006C1E}" srcOrd="1" destOrd="0" presId="urn:microsoft.com/office/officeart/2005/8/layout/orgChart1"/>
    <dgm:cxn modelId="{3B4AFCD0-353F-46D6-B872-B0DEDE174A42}" type="presParOf" srcId="{624AB87A-B27A-4270-9D4A-B17675006C1E}" destId="{BEDD63FC-450D-4DE0-AFBB-1A89373DB99F}" srcOrd="0" destOrd="0" presId="urn:microsoft.com/office/officeart/2005/8/layout/orgChart1"/>
    <dgm:cxn modelId="{C73E0F23-5D13-44AB-AA58-2327ACFD68A2}" type="presParOf" srcId="{BEDD63FC-450D-4DE0-AFBB-1A89373DB99F}" destId="{516B6E8F-9D03-4BE3-B4B0-E42148F64C44}" srcOrd="0" destOrd="0" presId="urn:microsoft.com/office/officeart/2005/8/layout/orgChart1"/>
    <dgm:cxn modelId="{F3A2BDEA-65F4-42B1-94DE-38E019E88839}" type="presParOf" srcId="{BEDD63FC-450D-4DE0-AFBB-1A89373DB99F}" destId="{36107986-50FA-4FD9-9F6B-04039B4691FB}" srcOrd="1" destOrd="0" presId="urn:microsoft.com/office/officeart/2005/8/layout/orgChart1"/>
    <dgm:cxn modelId="{E20E7BE6-9438-4E6F-AA47-D178880C7721}" type="presParOf" srcId="{624AB87A-B27A-4270-9D4A-B17675006C1E}" destId="{593152D9-0678-4E0D-AD7D-9C95518766FD}" srcOrd="1" destOrd="0" presId="urn:microsoft.com/office/officeart/2005/8/layout/orgChart1"/>
    <dgm:cxn modelId="{CA60EE83-5881-4505-A430-5543878643E1}" type="presParOf" srcId="{624AB87A-B27A-4270-9D4A-B17675006C1E}" destId="{64DA02EC-64FC-4D1C-A5D7-7A6377B49C43}" srcOrd="2" destOrd="0" presId="urn:microsoft.com/office/officeart/2005/8/layout/orgChart1"/>
    <dgm:cxn modelId="{EDC7E1EF-1EB4-46BE-922D-97995323055E}" type="presParOf" srcId="{DD0B427F-B462-4178-ADB1-BE4DACFC1AAD}" destId="{EB399986-DDF3-44BD-9E33-AF2813C1F726}" srcOrd="2" destOrd="0" presId="urn:microsoft.com/office/officeart/2005/8/layout/orgChart1"/>
    <dgm:cxn modelId="{E4C241A8-A1BA-4791-A45C-D0B4CE486C50}" type="presParOf" srcId="{DD0B427F-B462-4178-ADB1-BE4DACFC1AAD}" destId="{8B9529DA-A415-47FC-95B4-3900E57D107B}" srcOrd="3" destOrd="0" presId="urn:microsoft.com/office/officeart/2005/8/layout/orgChart1"/>
    <dgm:cxn modelId="{0C50799D-598B-4EEE-97D4-B9D8380F6CF2}" type="presParOf" srcId="{8B9529DA-A415-47FC-95B4-3900E57D107B}" destId="{F57473AD-0638-4603-9AEA-BA42ED54F6FB}" srcOrd="0" destOrd="0" presId="urn:microsoft.com/office/officeart/2005/8/layout/orgChart1"/>
    <dgm:cxn modelId="{54EBBF2B-4DA0-4F13-95B4-3C9996DAE219}" type="presParOf" srcId="{F57473AD-0638-4603-9AEA-BA42ED54F6FB}" destId="{AB591049-3757-4A27-858F-BDDC91B94BA6}" srcOrd="0" destOrd="0" presId="urn:microsoft.com/office/officeart/2005/8/layout/orgChart1"/>
    <dgm:cxn modelId="{6787D8D6-B7D1-42D7-B846-7D9C9014717B}" type="presParOf" srcId="{F57473AD-0638-4603-9AEA-BA42ED54F6FB}" destId="{E6924E6A-24B9-45D6-A446-6405D9858EA1}" srcOrd="1" destOrd="0" presId="urn:microsoft.com/office/officeart/2005/8/layout/orgChart1"/>
    <dgm:cxn modelId="{8BD6AB00-9033-4EC4-81B6-58DA09405A25}" type="presParOf" srcId="{8B9529DA-A415-47FC-95B4-3900E57D107B}" destId="{95F6EDB3-7E71-4769-9F92-3466C2849D05}" srcOrd="1" destOrd="0" presId="urn:microsoft.com/office/officeart/2005/8/layout/orgChart1"/>
    <dgm:cxn modelId="{DC615F62-C0AA-48DF-B537-AD1238709DC6}" type="presParOf" srcId="{8B9529DA-A415-47FC-95B4-3900E57D107B}" destId="{8A37F600-14AD-47BC-8D6E-19823CB7D05B}" srcOrd="2" destOrd="0" presId="urn:microsoft.com/office/officeart/2005/8/layout/orgChart1"/>
    <dgm:cxn modelId="{D434FCD8-4BCB-44F1-B9D8-9C3A1D3121FA}" type="presParOf" srcId="{DD0B427F-B462-4178-ADB1-BE4DACFC1AAD}" destId="{80726854-4F0D-4B11-9315-B98B3D46CECD}" srcOrd="4" destOrd="0" presId="urn:microsoft.com/office/officeart/2005/8/layout/orgChart1"/>
    <dgm:cxn modelId="{7D0A70BD-6EDD-4464-93C0-25FC03989625}" type="presParOf" srcId="{DD0B427F-B462-4178-ADB1-BE4DACFC1AAD}" destId="{22098A16-2B6D-45A8-B5D3-888F4B5AC792}" srcOrd="5" destOrd="0" presId="urn:microsoft.com/office/officeart/2005/8/layout/orgChart1"/>
    <dgm:cxn modelId="{C0E822D2-9A66-440D-A9FA-3B0D126B3FAE}" type="presParOf" srcId="{22098A16-2B6D-45A8-B5D3-888F4B5AC792}" destId="{562980EF-D6FE-4672-8AB7-D6E2BBF18288}" srcOrd="0" destOrd="0" presId="urn:microsoft.com/office/officeart/2005/8/layout/orgChart1"/>
    <dgm:cxn modelId="{069A4F1F-2643-4954-B89B-20BB6234C909}" type="presParOf" srcId="{562980EF-D6FE-4672-8AB7-D6E2BBF18288}" destId="{CF5E0CB5-AF1E-421E-9445-AD3878E49B65}" srcOrd="0" destOrd="0" presId="urn:microsoft.com/office/officeart/2005/8/layout/orgChart1"/>
    <dgm:cxn modelId="{90F2FD87-3005-4268-BEF4-1DD2980257C6}" type="presParOf" srcId="{562980EF-D6FE-4672-8AB7-D6E2BBF18288}" destId="{35DE1A25-4346-4EC6-B689-A0FCA291793D}" srcOrd="1" destOrd="0" presId="urn:microsoft.com/office/officeart/2005/8/layout/orgChart1"/>
    <dgm:cxn modelId="{19E5D76F-2F1B-4D31-BBF1-F0765F5ABFBE}" type="presParOf" srcId="{22098A16-2B6D-45A8-B5D3-888F4B5AC792}" destId="{55D3D90E-09B5-400F-B97A-1592C48A7F91}" srcOrd="1" destOrd="0" presId="urn:microsoft.com/office/officeart/2005/8/layout/orgChart1"/>
    <dgm:cxn modelId="{557256F7-D3DE-4DA8-A4E8-D871482ADF5D}" type="presParOf" srcId="{22098A16-2B6D-45A8-B5D3-888F4B5AC792}" destId="{B3BB45A4-C5BD-437B-9088-A6D54A0E94C7}" srcOrd="2" destOrd="0" presId="urn:microsoft.com/office/officeart/2005/8/layout/orgChart1"/>
    <dgm:cxn modelId="{6D4C093A-E2A6-4E67-8130-178913D6F33C}" type="presParOf" srcId="{DD0B427F-B462-4178-ADB1-BE4DACFC1AAD}" destId="{C17A374F-D6E2-4A0D-BBF0-39B421D5B1C2}" srcOrd="6" destOrd="0" presId="urn:microsoft.com/office/officeart/2005/8/layout/orgChart1"/>
    <dgm:cxn modelId="{F3A64D11-DEE6-4117-91C1-18BCF98D70FE}" type="presParOf" srcId="{DD0B427F-B462-4178-ADB1-BE4DACFC1AAD}" destId="{1F690523-A923-4DCE-B8B4-252660FE7332}" srcOrd="7" destOrd="0" presId="urn:microsoft.com/office/officeart/2005/8/layout/orgChart1"/>
    <dgm:cxn modelId="{26D80D7C-9899-4E02-B194-588EA2673FB3}" type="presParOf" srcId="{1F690523-A923-4DCE-B8B4-252660FE7332}" destId="{309DA8B4-AC28-4319-A80A-4CBA3A99FCDF}" srcOrd="0" destOrd="0" presId="urn:microsoft.com/office/officeart/2005/8/layout/orgChart1"/>
    <dgm:cxn modelId="{27AFFA24-04D5-4031-A170-071DD52286AC}" type="presParOf" srcId="{309DA8B4-AC28-4319-A80A-4CBA3A99FCDF}" destId="{7DB256C7-C24D-4EFC-9224-C5F9694B28C9}" srcOrd="0" destOrd="0" presId="urn:microsoft.com/office/officeart/2005/8/layout/orgChart1"/>
    <dgm:cxn modelId="{A25BA5C0-9557-40D4-842B-168A85CE0946}" type="presParOf" srcId="{309DA8B4-AC28-4319-A80A-4CBA3A99FCDF}" destId="{B51F2F33-DE81-44F4-A951-0595CB5D7B05}" srcOrd="1" destOrd="0" presId="urn:microsoft.com/office/officeart/2005/8/layout/orgChart1"/>
    <dgm:cxn modelId="{2F1D82F9-7F6D-463A-9A14-C7A77FC87627}" type="presParOf" srcId="{1F690523-A923-4DCE-B8B4-252660FE7332}" destId="{C850A45C-536A-4878-AB76-699353C69B9F}" srcOrd="1" destOrd="0" presId="urn:microsoft.com/office/officeart/2005/8/layout/orgChart1"/>
    <dgm:cxn modelId="{E4226837-AFAB-4201-AA67-AC9F70BD1E47}" type="presParOf" srcId="{1F690523-A923-4DCE-B8B4-252660FE7332}" destId="{360F629B-7FA8-4D83-9402-1B33067AC8E2}" srcOrd="2" destOrd="0" presId="urn:microsoft.com/office/officeart/2005/8/layout/orgChart1"/>
    <dgm:cxn modelId="{ECA6726E-5847-4974-9BF1-00C22A431FF9}" type="presParOf" srcId="{DD0B427F-B462-4178-ADB1-BE4DACFC1AAD}" destId="{9D6F6792-67C1-4C87-876D-347887FAB2FB}" srcOrd="8" destOrd="0" presId="urn:microsoft.com/office/officeart/2005/8/layout/orgChart1"/>
    <dgm:cxn modelId="{C2B650B1-3DB2-4813-9022-FD898F235D08}" type="presParOf" srcId="{DD0B427F-B462-4178-ADB1-BE4DACFC1AAD}" destId="{EB724B77-7986-475D-B78A-D5F931307A12}" srcOrd="9" destOrd="0" presId="urn:microsoft.com/office/officeart/2005/8/layout/orgChart1"/>
    <dgm:cxn modelId="{7919EBCB-2178-4062-89FE-6A6357B8E85F}" type="presParOf" srcId="{EB724B77-7986-475D-B78A-D5F931307A12}" destId="{7889CE9B-2DC4-483C-AF49-37A0530C593A}" srcOrd="0" destOrd="0" presId="urn:microsoft.com/office/officeart/2005/8/layout/orgChart1"/>
    <dgm:cxn modelId="{D0E68E5F-D25C-4F2E-A589-E112986AD81C}" type="presParOf" srcId="{7889CE9B-2DC4-483C-AF49-37A0530C593A}" destId="{F8D975A3-60F6-4D1C-9994-2403E21A1BE5}" srcOrd="0" destOrd="0" presId="urn:microsoft.com/office/officeart/2005/8/layout/orgChart1"/>
    <dgm:cxn modelId="{4107A8BF-E35C-4663-8B4B-899DC9FD5DA3}" type="presParOf" srcId="{7889CE9B-2DC4-483C-AF49-37A0530C593A}" destId="{1AE538C3-19BD-4FAB-A087-56E3CA359ABF}" srcOrd="1" destOrd="0" presId="urn:microsoft.com/office/officeart/2005/8/layout/orgChart1"/>
    <dgm:cxn modelId="{63C70865-4658-4925-ADBA-AB34CF4B3619}" type="presParOf" srcId="{EB724B77-7986-475D-B78A-D5F931307A12}" destId="{E8EF8B33-9E11-4AFD-9C36-994B4B75E5F3}" srcOrd="1" destOrd="0" presId="urn:microsoft.com/office/officeart/2005/8/layout/orgChart1"/>
    <dgm:cxn modelId="{D8A2D171-D898-4D4B-9C43-D9EA92A9BD42}" type="presParOf" srcId="{EB724B77-7986-475D-B78A-D5F931307A12}" destId="{51549AA8-8E6E-4D8F-B227-CC0B8FD0B920}" srcOrd="2" destOrd="0" presId="urn:microsoft.com/office/officeart/2005/8/layout/orgChart1"/>
    <dgm:cxn modelId="{9FD03714-818D-4CEB-9615-F4361B582386}" type="presParOf" srcId="{DD0B427F-B462-4178-ADB1-BE4DACFC1AAD}" destId="{4907BE99-FC27-4D81-A069-B35B59890FD6}" srcOrd="10" destOrd="0" presId="urn:microsoft.com/office/officeart/2005/8/layout/orgChart1"/>
    <dgm:cxn modelId="{ED017B4C-AF5E-4D61-9933-D97F81318006}" type="presParOf" srcId="{DD0B427F-B462-4178-ADB1-BE4DACFC1AAD}" destId="{5CF45F65-7092-42D7-B016-F4DEE85CCDB8}" srcOrd="11" destOrd="0" presId="urn:microsoft.com/office/officeart/2005/8/layout/orgChart1"/>
    <dgm:cxn modelId="{00C49904-41D7-4B29-9DA0-A02628B229DE}" type="presParOf" srcId="{5CF45F65-7092-42D7-B016-F4DEE85CCDB8}" destId="{EDB08755-ADA2-4A74-8CE6-B3BF48CF317C}" srcOrd="0" destOrd="0" presId="urn:microsoft.com/office/officeart/2005/8/layout/orgChart1"/>
    <dgm:cxn modelId="{15DF4213-0568-4594-B8AB-8C236BFAC0C2}" type="presParOf" srcId="{EDB08755-ADA2-4A74-8CE6-B3BF48CF317C}" destId="{02A1B9D6-1066-4363-8213-31EA7AB25924}" srcOrd="0" destOrd="0" presId="urn:microsoft.com/office/officeart/2005/8/layout/orgChart1"/>
    <dgm:cxn modelId="{3EFDED24-9693-4226-8238-EB6140AEA52D}" type="presParOf" srcId="{EDB08755-ADA2-4A74-8CE6-B3BF48CF317C}" destId="{CC98F972-6C13-4817-A92F-B9AB61CF7BFD}" srcOrd="1" destOrd="0" presId="urn:microsoft.com/office/officeart/2005/8/layout/orgChart1"/>
    <dgm:cxn modelId="{A5BC99A0-E4EC-42FC-9610-F164117362BD}" type="presParOf" srcId="{5CF45F65-7092-42D7-B016-F4DEE85CCDB8}" destId="{D5A5BA5C-38E7-4278-9212-91A065CAAF0C}" srcOrd="1" destOrd="0" presId="urn:microsoft.com/office/officeart/2005/8/layout/orgChart1"/>
    <dgm:cxn modelId="{915A5DE8-BE94-409A-8391-2D1369F468B1}" type="presParOf" srcId="{5CF45F65-7092-42D7-B016-F4DEE85CCDB8}" destId="{3235DF8B-8EB5-42E2-9289-69AE75B4CB59}" srcOrd="2" destOrd="0" presId="urn:microsoft.com/office/officeart/2005/8/layout/orgChart1"/>
    <dgm:cxn modelId="{D36F5EA3-0F67-4D7F-A424-008E9D7A4BED}" type="presParOf" srcId="{DD0B427F-B462-4178-ADB1-BE4DACFC1AAD}" destId="{860CBE51-DF1A-443D-A5D2-53DED3838EE2}" srcOrd="12" destOrd="0" presId="urn:microsoft.com/office/officeart/2005/8/layout/orgChart1"/>
    <dgm:cxn modelId="{36690F15-5A34-4D00-81E7-F357F10E7A2D}" type="presParOf" srcId="{DD0B427F-B462-4178-ADB1-BE4DACFC1AAD}" destId="{30B5F30B-602E-4FF9-AA58-DD8D57768142}" srcOrd="13" destOrd="0" presId="urn:microsoft.com/office/officeart/2005/8/layout/orgChart1"/>
    <dgm:cxn modelId="{8E0B01CB-3C50-4696-8A39-09155AC58F2D}" type="presParOf" srcId="{30B5F30B-602E-4FF9-AA58-DD8D57768142}" destId="{EFE552D5-2A4A-4B2B-89EB-464D9C9BCB21}" srcOrd="0" destOrd="0" presId="urn:microsoft.com/office/officeart/2005/8/layout/orgChart1"/>
    <dgm:cxn modelId="{3F95CF5B-22D4-467C-AA70-92725BC417DE}" type="presParOf" srcId="{EFE552D5-2A4A-4B2B-89EB-464D9C9BCB21}" destId="{95A64929-879A-4190-A50F-647EE814CB8C}" srcOrd="0" destOrd="0" presId="urn:microsoft.com/office/officeart/2005/8/layout/orgChart1"/>
    <dgm:cxn modelId="{AA201BC6-E421-484A-8B8B-153673FC7EA2}" type="presParOf" srcId="{EFE552D5-2A4A-4B2B-89EB-464D9C9BCB21}" destId="{D9995814-AFD3-4664-A89F-7586F368C322}" srcOrd="1" destOrd="0" presId="urn:microsoft.com/office/officeart/2005/8/layout/orgChart1"/>
    <dgm:cxn modelId="{E33B30C1-1CB6-4229-A879-8D799DAE4131}" type="presParOf" srcId="{30B5F30B-602E-4FF9-AA58-DD8D57768142}" destId="{54612BBD-8559-450A-9251-B1C65A2F839B}" srcOrd="1" destOrd="0" presId="urn:microsoft.com/office/officeart/2005/8/layout/orgChart1"/>
    <dgm:cxn modelId="{D60F6B7D-F15A-4C55-A91B-C84298D8AEE9}" type="presParOf" srcId="{30B5F30B-602E-4FF9-AA58-DD8D57768142}" destId="{F56AA275-9557-4FC7-A629-0BB69773DFB3}" srcOrd="2" destOrd="0" presId="urn:microsoft.com/office/officeart/2005/8/layout/orgChart1"/>
    <dgm:cxn modelId="{D7B7517B-3D28-49E9-A09B-8057FB104494}" type="presParOf" srcId="{C9C3422E-BCCB-449E-A6A2-32D2846FCC27}" destId="{3E4D0925-154F-42D9-914C-AA670D53C3F4}" srcOrd="2" destOrd="0" presId="urn:microsoft.com/office/officeart/2005/8/layout/orgChart1"/>
    <dgm:cxn modelId="{9D75136B-ADE8-4D3B-95F4-4B9859F8DB24}" type="presParOf" srcId="{3E4D0925-154F-42D9-914C-AA670D53C3F4}" destId="{E29B8396-610D-4E37-9B80-675AB5583E0E}" srcOrd="0" destOrd="0" presId="urn:microsoft.com/office/officeart/2005/8/layout/orgChart1"/>
    <dgm:cxn modelId="{E8B289AB-2A23-45F2-BD21-03B82D4A8635}" type="presParOf" srcId="{3E4D0925-154F-42D9-914C-AA670D53C3F4}" destId="{BDF532B3-7FE8-4FD1-8877-AB8EFC3AFA49}" srcOrd="1" destOrd="0" presId="urn:microsoft.com/office/officeart/2005/8/layout/orgChart1"/>
    <dgm:cxn modelId="{62BFB64E-9DF9-43F2-8376-A3D2BE81F86E}" type="presParOf" srcId="{BDF532B3-7FE8-4FD1-8877-AB8EFC3AFA49}" destId="{2A91D718-F556-4E33-9EAD-5970EAE6127B}" srcOrd="0" destOrd="0" presId="urn:microsoft.com/office/officeart/2005/8/layout/orgChart1"/>
    <dgm:cxn modelId="{B8F60A1D-8343-4277-ADA7-4CF8ABE7C471}" type="presParOf" srcId="{2A91D718-F556-4E33-9EAD-5970EAE6127B}" destId="{2A1C2225-B828-4CB4-ADEF-9649EE39B35D}" srcOrd="0" destOrd="0" presId="urn:microsoft.com/office/officeart/2005/8/layout/orgChart1"/>
    <dgm:cxn modelId="{95767800-88D8-42E1-9D4B-5636972B52F6}" type="presParOf" srcId="{2A91D718-F556-4E33-9EAD-5970EAE6127B}" destId="{661DBEC8-0898-4B15-BCA1-EB043AAA5314}" srcOrd="1" destOrd="0" presId="urn:microsoft.com/office/officeart/2005/8/layout/orgChart1"/>
    <dgm:cxn modelId="{DF7556FB-7CE1-4F32-9081-A8495CDA616E}" type="presParOf" srcId="{BDF532B3-7FE8-4FD1-8877-AB8EFC3AFA49}" destId="{500EE322-1F4D-4CB3-989F-55F9ED4B31D7}" srcOrd="1" destOrd="0" presId="urn:microsoft.com/office/officeart/2005/8/layout/orgChart1"/>
    <dgm:cxn modelId="{392C9383-B448-4359-8B9E-80E7731A74B6}" type="presParOf" srcId="{BDF532B3-7FE8-4FD1-8877-AB8EFC3AFA49}" destId="{DF35EB79-53C4-464E-8F43-C5298BCCFE8B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4E36FC-71D7-4A82-BCAB-E02310D1FDCB}">
      <dsp:nvSpPr>
        <dsp:cNvPr id="0" name=""/>
        <dsp:cNvSpPr/>
      </dsp:nvSpPr>
      <dsp:spPr>
        <a:xfrm>
          <a:off x="0" y="0"/>
          <a:ext cx="4631670" cy="491399"/>
        </a:xfrm>
        <a:prstGeom prst="round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1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1.شو يعني انا جوال</a:t>
          </a:r>
        </a:p>
      </dsp:txBody>
      <dsp:txXfrm>
        <a:off x="23988" y="23988"/>
        <a:ext cx="4583694" cy="443423"/>
      </dsp:txXfrm>
    </dsp:sp>
    <dsp:sp modelId="{6A1313C7-56EB-4007-9135-5E73EDD09129}">
      <dsp:nvSpPr>
        <dsp:cNvPr id="0" name=""/>
        <dsp:cNvSpPr/>
      </dsp:nvSpPr>
      <dsp:spPr>
        <a:xfrm>
          <a:off x="0" y="577271"/>
          <a:ext cx="4631670" cy="491399"/>
        </a:xfrm>
        <a:prstGeom prst="roundRect">
          <a:avLst/>
        </a:prstGeom>
        <a:solidFill>
          <a:srgbClr val="5B9BD5">
            <a:hueOff val="-3379271"/>
            <a:satOff val="-8710"/>
            <a:lumOff val="-5883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1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2.كيف تصير من ضمن الفريق ؟</a:t>
          </a:r>
        </a:p>
      </dsp:txBody>
      <dsp:txXfrm>
        <a:off x="23988" y="601259"/>
        <a:ext cx="4583694" cy="443423"/>
      </dsp:txXfrm>
    </dsp:sp>
    <dsp:sp modelId="{AD1D2584-916E-4C3D-9B20-B152DA97A677}">
      <dsp:nvSpPr>
        <dsp:cNvPr id="0" name=""/>
        <dsp:cNvSpPr/>
      </dsp:nvSpPr>
      <dsp:spPr>
        <a:xfrm>
          <a:off x="0" y="1129151"/>
          <a:ext cx="4631670" cy="491399"/>
        </a:xfrm>
        <a:prstGeom prst="roundRect">
          <a:avLst/>
        </a:prstGeom>
        <a:solidFill>
          <a:srgbClr val="5B9BD5">
            <a:hueOff val="-6758543"/>
            <a:satOff val="-17419"/>
            <a:lumOff val="-1176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1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3.شروط قبولك</a:t>
          </a:r>
        </a:p>
      </dsp:txBody>
      <dsp:txXfrm>
        <a:off x="23988" y="1153139"/>
        <a:ext cx="4583694" cy="4434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4E36FC-71D7-4A82-BCAB-E02310D1FDCB}">
      <dsp:nvSpPr>
        <dsp:cNvPr id="0" name=""/>
        <dsp:cNvSpPr/>
      </dsp:nvSpPr>
      <dsp:spPr>
        <a:xfrm>
          <a:off x="0" y="0"/>
          <a:ext cx="4631670" cy="491399"/>
        </a:xfrm>
        <a:prstGeom prst="round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1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4.شو رح تعمل بس تصير بالفريق</a:t>
          </a:r>
        </a:p>
      </dsp:txBody>
      <dsp:txXfrm>
        <a:off x="23988" y="23988"/>
        <a:ext cx="4583694" cy="443423"/>
      </dsp:txXfrm>
    </dsp:sp>
    <dsp:sp modelId="{6A1313C7-56EB-4007-9135-5E73EDD09129}">
      <dsp:nvSpPr>
        <dsp:cNvPr id="0" name=""/>
        <dsp:cNvSpPr/>
      </dsp:nvSpPr>
      <dsp:spPr>
        <a:xfrm>
          <a:off x="0" y="577271"/>
          <a:ext cx="4631670" cy="491399"/>
        </a:xfrm>
        <a:prstGeom prst="roundRect">
          <a:avLst/>
        </a:prstGeom>
        <a:solidFill>
          <a:srgbClr val="5B9BD5">
            <a:hueOff val="-3379271"/>
            <a:satOff val="-8710"/>
            <a:lumOff val="-5883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1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5.شو رح تستفيد انت ياكبير </a:t>
          </a:r>
        </a:p>
      </dsp:txBody>
      <dsp:txXfrm>
        <a:off x="23988" y="601259"/>
        <a:ext cx="4583694" cy="443423"/>
      </dsp:txXfrm>
    </dsp:sp>
    <dsp:sp modelId="{AD1D2584-916E-4C3D-9B20-B152DA97A677}">
      <dsp:nvSpPr>
        <dsp:cNvPr id="0" name=""/>
        <dsp:cNvSpPr/>
      </dsp:nvSpPr>
      <dsp:spPr>
        <a:xfrm>
          <a:off x="0" y="1129151"/>
          <a:ext cx="4631670" cy="491399"/>
        </a:xfrm>
        <a:prstGeom prst="roundRect">
          <a:avLst/>
        </a:prstGeom>
        <a:solidFill>
          <a:srgbClr val="5B9BD5">
            <a:hueOff val="-6758543"/>
            <a:satOff val="-17419"/>
            <a:lumOff val="-1176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1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6.مرحلة المقابلات</a:t>
          </a:r>
        </a:p>
      </dsp:txBody>
      <dsp:txXfrm>
        <a:off x="23988" y="1153139"/>
        <a:ext cx="4583694" cy="4434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4E36FC-71D7-4A82-BCAB-E02310D1FDCB}">
      <dsp:nvSpPr>
        <dsp:cNvPr id="0" name=""/>
        <dsp:cNvSpPr/>
      </dsp:nvSpPr>
      <dsp:spPr>
        <a:xfrm>
          <a:off x="0" y="0"/>
          <a:ext cx="4631670" cy="491399"/>
        </a:xfrm>
        <a:prstGeom prst="round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1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7.مرحلة التدريب</a:t>
          </a:r>
        </a:p>
      </dsp:txBody>
      <dsp:txXfrm>
        <a:off x="23988" y="23988"/>
        <a:ext cx="4583694" cy="443423"/>
      </dsp:txXfrm>
    </dsp:sp>
    <dsp:sp modelId="{6A1313C7-56EB-4007-9135-5E73EDD09129}">
      <dsp:nvSpPr>
        <dsp:cNvPr id="0" name=""/>
        <dsp:cNvSpPr/>
      </dsp:nvSpPr>
      <dsp:spPr>
        <a:xfrm>
          <a:off x="0" y="577271"/>
          <a:ext cx="4631670" cy="491399"/>
        </a:xfrm>
        <a:prstGeom prst="roundRect">
          <a:avLst/>
        </a:prstGeom>
        <a:solidFill>
          <a:srgbClr val="5B9BD5">
            <a:hueOff val="-3379271"/>
            <a:satOff val="-8710"/>
            <a:lumOff val="-5883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1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8.اليوم التعريفي</a:t>
          </a:r>
        </a:p>
      </dsp:txBody>
      <dsp:txXfrm>
        <a:off x="23988" y="601259"/>
        <a:ext cx="4583694" cy="443423"/>
      </dsp:txXfrm>
    </dsp:sp>
    <dsp:sp modelId="{AD1D2584-916E-4C3D-9B20-B152DA97A677}">
      <dsp:nvSpPr>
        <dsp:cNvPr id="0" name=""/>
        <dsp:cNvSpPr/>
      </dsp:nvSpPr>
      <dsp:spPr>
        <a:xfrm>
          <a:off x="0" y="1129151"/>
          <a:ext cx="4631670" cy="491399"/>
        </a:xfrm>
        <a:prstGeom prst="roundRect">
          <a:avLst/>
        </a:prstGeom>
        <a:solidFill>
          <a:srgbClr val="5B9BD5">
            <a:hueOff val="-6758543"/>
            <a:satOff val="-17419"/>
            <a:lumOff val="-1176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1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9.مرحلة الجد والتطبيق</a:t>
          </a:r>
        </a:p>
      </dsp:txBody>
      <dsp:txXfrm>
        <a:off x="23988" y="1153139"/>
        <a:ext cx="4583694" cy="4434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4E36FC-71D7-4A82-BCAB-E02310D1FDCB}">
      <dsp:nvSpPr>
        <dsp:cNvPr id="0" name=""/>
        <dsp:cNvSpPr/>
      </dsp:nvSpPr>
      <dsp:spPr>
        <a:xfrm>
          <a:off x="0" y="0"/>
          <a:ext cx="4631670" cy="491399"/>
        </a:xfrm>
        <a:prstGeom prst="round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1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10.تقسيم الفريق</a:t>
          </a:r>
        </a:p>
      </dsp:txBody>
      <dsp:txXfrm>
        <a:off x="23988" y="23988"/>
        <a:ext cx="4583694" cy="443423"/>
      </dsp:txXfrm>
    </dsp:sp>
    <dsp:sp modelId="{6A1313C7-56EB-4007-9135-5E73EDD09129}">
      <dsp:nvSpPr>
        <dsp:cNvPr id="0" name=""/>
        <dsp:cNvSpPr/>
      </dsp:nvSpPr>
      <dsp:spPr>
        <a:xfrm>
          <a:off x="0" y="577271"/>
          <a:ext cx="4631670" cy="491399"/>
        </a:xfrm>
        <a:prstGeom prst="roundRect">
          <a:avLst/>
        </a:prstGeom>
        <a:solidFill>
          <a:srgbClr val="5B9BD5">
            <a:hueOff val="-3379271"/>
            <a:satOff val="-8710"/>
            <a:lumOff val="-5883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1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11.مرحلة التقييم </a:t>
          </a:r>
        </a:p>
      </dsp:txBody>
      <dsp:txXfrm>
        <a:off x="23988" y="601259"/>
        <a:ext cx="4583694" cy="443423"/>
      </dsp:txXfrm>
    </dsp:sp>
    <dsp:sp modelId="{AD1D2584-916E-4C3D-9B20-B152DA97A677}">
      <dsp:nvSpPr>
        <dsp:cNvPr id="0" name=""/>
        <dsp:cNvSpPr/>
      </dsp:nvSpPr>
      <dsp:spPr>
        <a:xfrm>
          <a:off x="0" y="1129151"/>
          <a:ext cx="4631670" cy="491399"/>
        </a:xfrm>
        <a:prstGeom prst="roundRect">
          <a:avLst/>
        </a:prstGeom>
        <a:solidFill>
          <a:srgbClr val="5B9BD5">
            <a:hueOff val="-6758543"/>
            <a:satOff val="-17419"/>
            <a:lumOff val="-1176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1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12. التخرج </a:t>
          </a:r>
        </a:p>
      </dsp:txBody>
      <dsp:txXfrm>
        <a:off x="23988" y="1153139"/>
        <a:ext cx="4583694" cy="4434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61AD85-4AA6-488B-8B46-D7CA7D5770F1}">
      <dsp:nvSpPr>
        <dsp:cNvPr id="0" name=""/>
        <dsp:cNvSpPr/>
      </dsp:nvSpPr>
      <dsp:spPr>
        <a:xfrm>
          <a:off x="873768" y="89431"/>
          <a:ext cx="2104042" cy="1262425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>
              <a:ln>
                <a:noFill/>
              </a:ln>
              <a:solidFill>
                <a:schemeClr val="tx1"/>
              </a:solidFill>
            </a:rPr>
            <a:t>تتعرف على صحاب جداد وتبني علاقات كثيرة</a:t>
          </a:r>
        </a:p>
      </dsp:txBody>
      <dsp:txXfrm>
        <a:off x="873768" y="89431"/>
        <a:ext cx="2104042" cy="1262425"/>
      </dsp:txXfrm>
    </dsp:sp>
    <dsp:sp modelId="{17EDF5E7-B1EE-4CF8-8680-DD384456DD5F}">
      <dsp:nvSpPr>
        <dsp:cNvPr id="0" name=""/>
        <dsp:cNvSpPr/>
      </dsp:nvSpPr>
      <dsp:spPr>
        <a:xfrm>
          <a:off x="3237870" y="89431"/>
          <a:ext cx="2104042" cy="1262425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>
              <a:ln>
                <a:noFill/>
              </a:ln>
              <a:solidFill>
                <a:schemeClr val="tx1"/>
              </a:solidFill>
            </a:rPr>
            <a:t>تكون من ضمن عيلتنا</a:t>
          </a:r>
        </a:p>
      </dsp:txBody>
      <dsp:txXfrm>
        <a:off x="3237870" y="89431"/>
        <a:ext cx="2104042" cy="1262425"/>
      </dsp:txXfrm>
    </dsp:sp>
    <dsp:sp modelId="{92034B66-BB8E-444D-9101-875FD7CC2335}">
      <dsp:nvSpPr>
        <dsp:cNvPr id="0" name=""/>
        <dsp:cNvSpPr/>
      </dsp:nvSpPr>
      <dsp:spPr>
        <a:xfrm>
          <a:off x="873768" y="1351852"/>
          <a:ext cx="2104042" cy="1262425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>
              <a:ln>
                <a:noFill/>
              </a:ln>
              <a:solidFill>
                <a:schemeClr val="tx1"/>
              </a:solidFill>
            </a:rPr>
            <a:t>رح تكون معنا ورح تكتسب </a:t>
          </a:r>
          <a:r>
            <a:rPr lang="ar-JO" sz="1600" kern="1200" dirty="0">
              <a:ln>
                <a:noFill/>
              </a:ln>
              <a:solidFill>
                <a:schemeClr val="tx1"/>
              </a:solidFill>
            </a:rPr>
            <a:t>خبرة كبيرة ومهارات مميزة</a:t>
          </a:r>
          <a:endParaRPr lang="ar-SA" sz="1600" kern="1200" dirty="0">
            <a:ln>
              <a:noFill/>
            </a:ln>
            <a:solidFill>
              <a:schemeClr val="tx1"/>
            </a:solidFill>
          </a:endParaRPr>
        </a:p>
      </dsp:txBody>
      <dsp:txXfrm>
        <a:off x="873768" y="1351852"/>
        <a:ext cx="2104042" cy="1262425"/>
      </dsp:txXfrm>
    </dsp:sp>
    <dsp:sp modelId="{2CB14DBB-7822-48F9-B0DD-D37A729B6E25}">
      <dsp:nvSpPr>
        <dsp:cNvPr id="0" name=""/>
        <dsp:cNvSpPr/>
      </dsp:nvSpPr>
      <dsp:spPr>
        <a:xfrm>
          <a:off x="3237870" y="1351852"/>
          <a:ext cx="2104042" cy="1262425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1600" kern="1200" dirty="0">
              <a:ln>
                <a:noFill/>
              </a:ln>
              <a:solidFill>
                <a:schemeClr val="tx1"/>
              </a:solidFill>
            </a:rPr>
            <a:t>ورش عمل للطلاب</a:t>
          </a:r>
          <a:r>
            <a:rPr lang="ar-SA" sz="1600" kern="1200" dirty="0">
              <a:ln>
                <a:noFill/>
              </a:ln>
              <a:solidFill>
                <a:schemeClr val="tx1"/>
              </a:solidFill>
            </a:rPr>
            <a:t> ودورات تدريبة </a:t>
          </a:r>
        </a:p>
      </dsp:txBody>
      <dsp:txXfrm>
        <a:off x="3237870" y="1351852"/>
        <a:ext cx="2104042" cy="1262425"/>
      </dsp:txXfrm>
    </dsp:sp>
    <dsp:sp modelId="{2EF1F9F2-A2DA-4D06-8807-AFE73BB8EB92}">
      <dsp:nvSpPr>
        <dsp:cNvPr id="0" name=""/>
        <dsp:cNvSpPr/>
      </dsp:nvSpPr>
      <dsp:spPr>
        <a:xfrm>
          <a:off x="893662" y="2576085"/>
          <a:ext cx="2053734" cy="1262425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>
              <a:ln>
                <a:noFill/>
              </a:ln>
              <a:solidFill>
                <a:schemeClr val="tx1"/>
              </a:solidFill>
            </a:rPr>
            <a:t>مكان بتقدر تطور وتدعم موهبتك اكثر</a:t>
          </a:r>
        </a:p>
      </dsp:txBody>
      <dsp:txXfrm>
        <a:off x="893662" y="2576085"/>
        <a:ext cx="2053734" cy="1262425"/>
      </dsp:txXfrm>
    </dsp:sp>
    <dsp:sp modelId="{606346B4-C990-443E-A9E2-3ED48CEC31B2}">
      <dsp:nvSpPr>
        <dsp:cNvPr id="0" name=""/>
        <dsp:cNvSpPr/>
      </dsp:nvSpPr>
      <dsp:spPr>
        <a:xfrm>
          <a:off x="3212716" y="2631165"/>
          <a:ext cx="2104042" cy="1262425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>
              <a:ln>
                <a:noFill/>
              </a:ln>
              <a:solidFill>
                <a:schemeClr val="tx1"/>
              </a:solidFill>
            </a:rPr>
            <a:t>مكان بخليك تطوع وبعطيك شعور حب للعطاء اكثر </a:t>
          </a:r>
        </a:p>
      </dsp:txBody>
      <dsp:txXfrm>
        <a:off x="3212716" y="2631165"/>
        <a:ext cx="2104042" cy="126242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9B8396-610D-4E37-9B80-675AB5583E0E}">
      <dsp:nvSpPr>
        <dsp:cNvPr id="0" name=""/>
        <dsp:cNvSpPr/>
      </dsp:nvSpPr>
      <dsp:spPr>
        <a:xfrm>
          <a:off x="4867988" y="1519209"/>
          <a:ext cx="126923" cy="556043"/>
        </a:xfrm>
        <a:custGeom>
          <a:avLst/>
          <a:gdLst/>
          <a:ahLst/>
          <a:cxnLst/>
          <a:rect l="0" t="0" r="0" b="0"/>
          <a:pathLst>
            <a:path>
              <a:moveTo>
                <a:pt x="126923" y="0"/>
              </a:moveTo>
              <a:lnTo>
                <a:pt x="126923" y="556043"/>
              </a:lnTo>
              <a:lnTo>
                <a:pt x="0" y="556043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0CBE51-DF1A-443D-A5D2-53DED3838EE2}">
      <dsp:nvSpPr>
        <dsp:cNvPr id="0" name=""/>
        <dsp:cNvSpPr/>
      </dsp:nvSpPr>
      <dsp:spPr>
        <a:xfrm>
          <a:off x="4994912" y="1519209"/>
          <a:ext cx="4387910" cy="11120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5164"/>
              </a:lnTo>
              <a:lnTo>
                <a:pt x="4387910" y="985164"/>
              </a:lnTo>
              <a:lnTo>
                <a:pt x="4387910" y="1112087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07BE99-FC27-4D81-A069-B35B59890FD6}">
      <dsp:nvSpPr>
        <dsp:cNvPr id="0" name=""/>
        <dsp:cNvSpPr/>
      </dsp:nvSpPr>
      <dsp:spPr>
        <a:xfrm>
          <a:off x="4994912" y="1519209"/>
          <a:ext cx="2925273" cy="11120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5164"/>
              </a:lnTo>
              <a:lnTo>
                <a:pt x="2925273" y="985164"/>
              </a:lnTo>
              <a:lnTo>
                <a:pt x="2925273" y="1112087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6F6792-67C1-4C87-876D-347887FAB2FB}">
      <dsp:nvSpPr>
        <dsp:cNvPr id="0" name=""/>
        <dsp:cNvSpPr/>
      </dsp:nvSpPr>
      <dsp:spPr>
        <a:xfrm>
          <a:off x="4994912" y="1519209"/>
          <a:ext cx="1462636" cy="11120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5164"/>
              </a:lnTo>
              <a:lnTo>
                <a:pt x="1462636" y="985164"/>
              </a:lnTo>
              <a:lnTo>
                <a:pt x="1462636" y="1112087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7A374F-D6E2-4A0D-BBF0-39B421D5B1C2}">
      <dsp:nvSpPr>
        <dsp:cNvPr id="0" name=""/>
        <dsp:cNvSpPr/>
      </dsp:nvSpPr>
      <dsp:spPr>
        <a:xfrm>
          <a:off x="4949191" y="1519209"/>
          <a:ext cx="91440" cy="111208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12087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726854-4F0D-4B11-9315-B98B3D46CECD}">
      <dsp:nvSpPr>
        <dsp:cNvPr id="0" name=""/>
        <dsp:cNvSpPr/>
      </dsp:nvSpPr>
      <dsp:spPr>
        <a:xfrm>
          <a:off x="3532275" y="1519209"/>
          <a:ext cx="1462636" cy="1112087"/>
        </a:xfrm>
        <a:custGeom>
          <a:avLst/>
          <a:gdLst/>
          <a:ahLst/>
          <a:cxnLst/>
          <a:rect l="0" t="0" r="0" b="0"/>
          <a:pathLst>
            <a:path>
              <a:moveTo>
                <a:pt x="1462636" y="0"/>
              </a:moveTo>
              <a:lnTo>
                <a:pt x="1462636" y="985164"/>
              </a:lnTo>
              <a:lnTo>
                <a:pt x="0" y="985164"/>
              </a:lnTo>
              <a:lnTo>
                <a:pt x="0" y="1112087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399986-DDF3-44BD-9E33-AF2813C1F726}">
      <dsp:nvSpPr>
        <dsp:cNvPr id="0" name=""/>
        <dsp:cNvSpPr/>
      </dsp:nvSpPr>
      <dsp:spPr>
        <a:xfrm>
          <a:off x="2069638" y="1519209"/>
          <a:ext cx="2925273" cy="1112087"/>
        </a:xfrm>
        <a:custGeom>
          <a:avLst/>
          <a:gdLst/>
          <a:ahLst/>
          <a:cxnLst/>
          <a:rect l="0" t="0" r="0" b="0"/>
          <a:pathLst>
            <a:path>
              <a:moveTo>
                <a:pt x="2925273" y="0"/>
              </a:moveTo>
              <a:lnTo>
                <a:pt x="2925273" y="985164"/>
              </a:lnTo>
              <a:lnTo>
                <a:pt x="0" y="985164"/>
              </a:lnTo>
              <a:lnTo>
                <a:pt x="0" y="1112087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DFF332-D936-435F-90EB-43136434D8B1}">
      <dsp:nvSpPr>
        <dsp:cNvPr id="0" name=""/>
        <dsp:cNvSpPr/>
      </dsp:nvSpPr>
      <dsp:spPr>
        <a:xfrm>
          <a:off x="607001" y="1519209"/>
          <a:ext cx="4387910" cy="1112087"/>
        </a:xfrm>
        <a:custGeom>
          <a:avLst/>
          <a:gdLst/>
          <a:ahLst/>
          <a:cxnLst/>
          <a:rect l="0" t="0" r="0" b="0"/>
          <a:pathLst>
            <a:path>
              <a:moveTo>
                <a:pt x="4387910" y="0"/>
              </a:moveTo>
              <a:lnTo>
                <a:pt x="4387910" y="985164"/>
              </a:lnTo>
              <a:lnTo>
                <a:pt x="0" y="985164"/>
              </a:lnTo>
              <a:lnTo>
                <a:pt x="0" y="1112087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5A4969-624B-4135-8A2E-ADB70BB532B7}">
      <dsp:nvSpPr>
        <dsp:cNvPr id="0" name=""/>
        <dsp:cNvSpPr/>
      </dsp:nvSpPr>
      <dsp:spPr>
        <a:xfrm>
          <a:off x="4390516" y="914814"/>
          <a:ext cx="1208790" cy="604395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>
              <a:solidFill>
                <a:schemeClr val="tx1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/قائد</a:t>
          </a:r>
          <a:r>
            <a:rPr lang="en-US" sz="16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Leader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1 </a:t>
          </a:r>
        </a:p>
      </dsp:txBody>
      <dsp:txXfrm>
        <a:off x="4390516" y="914814"/>
        <a:ext cx="1208790" cy="604395"/>
      </dsp:txXfrm>
    </dsp:sp>
    <dsp:sp modelId="{516B6E8F-9D03-4BE3-B4B0-E42148F64C44}">
      <dsp:nvSpPr>
        <dsp:cNvPr id="0" name=""/>
        <dsp:cNvSpPr/>
      </dsp:nvSpPr>
      <dsp:spPr>
        <a:xfrm>
          <a:off x="2606" y="2631297"/>
          <a:ext cx="1208790" cy="604395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Social Media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2</a:t>
          </a:r>
        </a:p>
      </dsp:txBody>
      <dsp:txXfrm>
        <a:off x="2606" y="2631297"/>
        <a:ext cx="1208790" cy="604395"/>
      </dsp:txXfrm>
    </dsp:sp>
    <dsp:sp modelId="{AB591049-3757-4A27-858F-BDDC91B94BA6}">
      <dsp:nvSpPr>
        <dsp:cNvPr id="0" name=""/>
        <dsp:cNvSpPr/>
      </dsp:nvSpPr>
      <dsp:spPr>
        <a:xfrm>
          <a:off x="1465243" y="2631297"/>
          <a:ext cx="1208790" cy="604395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>
              <a:solidFill>
                <a:schemeClr val="tx1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تصميم الصور </a:t>
          </a:r>
        </a:p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2</a:t>
          </a:r>
          <a:endParaRPr lang="ar-SA" sz="1600" kern="1200" dirty="0">
            <a:solidFill>
              <a:schemeClr val="tx1"/>
            </a:solidFill>
            <a:latin typeface="Calibri" panose="020F0502020204030204"/>
            <a:ea typeface="+mn-ea"/>
            <a:cs typeface="Arial" panose="020B0604020202020204" pitchFamily="34" charset="0"/>
          </a:endParaRPr>
        </a:p>
      </dsp:txBody>
      <dsp:txXfrm>
        <a:off x="1465243" y="2631297"/>
        <a:ext cx="1208790" cy="604395"/>
      </dsp:txXfrm>
    </dsp:sp>
    <dsp:sp modelId="{CF5E0CB5-AF1E-421E-9445-AD3878E49B65}">
      <dsp:nvSpPr>
        <dsp:cNvPr id="0" name=""/>
        <dsp:cNvSpPr/>
      </dsp:nvSpPr>
      <dsp:spPr>
        <a:xfrm>
          <a:off x="2927879" y="2631297"/>
          <a:ext cx="1208790" cy="604395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>
              <a:solidFill>
                <a:schemeClr val="tx1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مبيعات</a:t>
          </a:r>
          <a:endParaRPr lang="en-US" sz="1600" kern="12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4</a:t>
          </a:r>
        </a:p>
      </dsp:txBody>
      <dsp:txXfrm>
        <a:off x="2927879" y="2631297"/>
        <a:ext cx="1208790" cy="604395"/>
      </dsp:txXfrm>
    </dsp:sp>
    <dsp:sp modelId="{7DB256C7-C24D-4EFC-9224-C5F9694B28C9}">
      <dsp:nvSpPr>
        <dsp:cNvPr id="0" name=""/>
        <dsp:cNvSpPr/>
      </dsp:nvSpPr>
      <dsp:spPr>
        <a:xfrm>
          <a:off x="4390516" y="2631297"/>
          <a:ext cx="1208790" cy="604395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HR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2</a:t>
          </a:r>
        </a:p>
      </dsp:txBody>
      <dsp:txXfrm>
        <a:off x="4390516" y="2631297"/>
        <a:ext cx="1208790" cy="604395"/>
      </dsp:txXfrm>
    </dsp:sp>
    <dsp:sp modelId="{F8D975A3-60F6-4D1C-9994-2403E21A1BE5}">
      <dsp:nvSpPr>
        <dsp:cNvPr id="0" name=""/>
        <dsp:cNvSpPr/>
      </dsp:nvSpPr>
      <dsp:spPr>
        <a:xfrm>
          <a:off x="5853153" y="2631297"/>
          <a:ext cx="1208790" cy="604395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500" kern="1200" dirty="0">
              <a:solidFill>
                <a:schemeClr val="tx1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مونتاج الفيديو</a:t>
          </a:r>
          <a:endParaRPr lang="en-US" sz="1500" kern="1200" dirty="0">
            <a:solidFill>
              <a:schemeClr val="tx1"/>
            </a:solidFill>
            <a:latin typeface="Calibri" panose="020F0502020204030204"/>
            <a:ea typeface="+mn-ea"/>
            <a:cs typeface="Arial" panose="020B0604020202020204" pitchFamily="34" charset="0"/>
          </a:endParaRP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2</a:t>
          </a:r>
          <a:r>
            <a:rPr lang="en-US" sz="16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 </a:t>
          </a:r>
        </a:p>
      </dsp:txBody>
      <dsp:txXfrm>
        <a:off x="5853153" y="2631297"/>
        <a:ext cx="1208790" cy="604395"/>
      </dsp:txXfrm>
    </dsp:sp>
    <dsp:sp modelId="{02A1B9D6-1066-4363-8213-31EA7AB25924}">
      <dsp:nvSpPr>
        <dsp:cNvPr id="0" name=""/>
        <dsp:cNvSpPr/>
      </dsp:nvSpPr>
      <dsp:spPr>
        <a:xfrm>
          <a:off x="7315790" y="2631297"/>
          <a:ext cx="1208790" cy="604395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>
              <a:solidFill>
                <a:schemeClr val="tx1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مصور</a:t>
          </a:r>
          <a:endParaRPr lang="en-US" sz="1600" kern="12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2</a:t>
          </a:r>
        </a:p>
      </dsp:txBody>
      <dsp:txXfrm>
        <a:off x="7315790" y="2631297"/>
        <a:ext cx="1208790" cy="604395"/>
      </dsp:txXfrm>
    </dsp:sp>
    <dsp:sp modelId="{95A64929-879A-4190-A50F-647EE814CB8C}">
      <dsp:nvSpPr>
        <dsp:cNvPr id="0" name=""/>
        <dsp:cNvSpPr/>
      </dsp:nvSpPr>
      <dsp:spPr>
        <a:xfrm>
          <a:off x="8778426" y="2631297"/>
          <a:ext cx="1208790" cy="604395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Digital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2</a:t>
          </a:r>
        </a:p>
      </dsp:txBody>
      <dsp:txXfrm>
        <a:off x="8778426" y="2631297"/>
        <a:ext cx="1208790" cy="604395"/>
      </dsp:txXfrm>
    </dsp:sp>
    <dsp:sp modelId="{2A1C2225-B828-4CB4-ADEF-9649EE39B35D}">
      <dsp:nvSpPr>
        <dsp:cNvPr id="0" name=""/>
        <dsp:cNvSpPr/>
      </dsp:nvSpPr>
      <dsp:spPr>
        <a:xfrm>
          <a:off x="3659198" y="1773055"/>
          <a:ext cx="1208790" cy="604395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>
              <a:solidFill>
                <a:schemeClr val="tx1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نائب قائد</a:t>
          </a:r>
          <a:endParaRPr lang="en-US" sz="1600" kern="12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1</a:t>
          </a:r>
        </a:p>
      </dsp:txBody>
      <dsp:txXfrm>
        <a:off x="3659198" y="1773055"/>
        <a:ext cx="1208790" cy="6043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C568D49-7E63-EC12-9DD6-8E7385DD73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1A1428-BC63-3249-6CF9-DCDCB3770E8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0E468F-C33E-0E4E-B4EC-1D5AD2557247}" type="datetimeFigureOut">
              <a:rPr lang="en-PS" smtClean="0"/>
              <a:t>07/17/2023</a:t>
            </a:fld>
            <a:endParaRPr lang="en-P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DF5A4B-1CAD-902C-41FF-1F850F3E40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63A709-8D22-4B82-5633-CAEBE2CC85A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314B6-14DB-5A4E-B2B1-56C2DE799D9A}" type="slidenum">
              <a:rPr lang="en-PS" smtClean="0"/>
              <a:t>‹#›</a:t>
            </a:fld>
            <a:endParaRPr lang="en-PS"/>
          </a:p>
        </p:txBody>
      </p:sp>
    </p:spTree>
    <p:extLst>
      <p:ext uri="{BB962C8B-B14F-4D97-AF65-F5344CB8AC3E}">
        <p14:creationId xmlns:p14="http://schemas.microsoft.com/office/powerpoint/2010/main" val="37623109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D13820-E8E3-6949-A2A7-CC87D088ABC2}" type="datetimeFigureOut">
              <a:rPr lang="en-PS" smtClean="0"/>
              <a:t>07/17/2023</a:t>
            </a:fld>
            <a:endParaRPr lang="en-P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8A553-DC41-B943-A884-7AA1222E35E5}" type="slidenum">
              <a:rPr lang="en-PS" smtClean="0"/>
              <a:t>‹#›</a:t>
            </a:fld>
            <a:endParaRPr lang="en-PS"/>
          </a:p>
        </p:txBody>
      </p:sp>
    </p:spTree>
    <p:extLst>
      <p:ext uri="{BB962C8B-B14F-4D97-AF65-F5344CB8AC3E}">
        <p14:creationId xmlns:p14="http://schemas.microsoft.com/office/powerpoint/2010/main" val="20925620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4.png"/><Relationship Id="rId18" Type="http://schemas.openxmlformats.org/officeDocument/2006/relationships/image" Target="../media/image69.png"/><Relationship Id="rId26" Type="http://schemas.openxmlformats.org/officeDocument/2006/relationships/image" Target="../media/image77.png"/><Relationship Id="rId39" Type="http://schemas.openxmlformats.org/officeDocument/2006/relationships/image" Target="../media/image90.png"/><Relationship Id="rId21" Type="http://schemas.openxmlformats.org/officeDocument/2006/relationships/image" Target="../media/image72.png"/><Relationship Id="rId34" Type="http://schemas.openxmlformats.org/officeDocument/2006/relationships/image" Target="../media/image85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6" Type="http://schemas.openxmlformats.org/officeDocument/2006/relationships/image" Target="../media/image67.png"/><Relationship Id="rId20" Type="http://schemas.openxmlformats.org/officeDocument/2006/relationships/image" Target="../media/image71.png"/><Relationship Id="rId29" Type="http://schemas.openxmlformats.org/officeDocument/2006/relationships/image" Target="../media/image80.png"/><Relationship Id="rId41" Type="http://schemas.openxmlformats.org/officeDocument/2006/relationships/image" Target="../media/image92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24" Type="http://schemas.openxmlformats.org/officeDocument/2006/relationships/image" Target="../media/image75.png"/><Relationship Id="rId32" Type="http://schemas.openxmlformats.org/officeDocument/2006/relationships/image" Target="../media/image83.png"/><Relationship Id="rId37" Type="http://schemas.openxmlformats.org/officeDocument/2006/relationships/image" Target="../media/image88.png"/><Relationship Id="rId40" Type="http://schemas.openxmlformats.org/officeDocument/2006/relationships/image" Target="../media/image91.png"/><Relationship Id="rId5" Type="http://schemas.openxmlformats.org/officeDocument/2006/relationships/image" Target="../media/image56.png"/><Relationship Id="rId15" Type="http://schemas.openxmlformats.org/officeDocument/2006/relationships/image" Target="../media/image66.png"/><Relationship Id="rId23" Type="http://schemas.openxmlformats.org/officeDocument/2006/relationships/image" Target="../media/image74.png"/><Relationship Id="rId28" Type="http://schemas.openxmlformats.org/officeDocument/2006/relationships/image" Target="../media/image79.png"/><Relationship Id="rId36" Type="http://schemas.openxmlformats.org/officeDocument/2006/relationships/image" Target="../media/image87.png"/><Relationship Id="rId10" Type="http://schemas.openxmlformats.org/officeDocument/2006/relationships/image" Target="../media/image61.png"/><Relationship Id="rId19" Type="http://schemas.openxmlformats.org/officeDocument/2006/relationships/image" Target="../media/image70.png"/><Relationship Id="rId31" Type="http://schemas.openxmlformats.org/officeDocument/2006/relationships/image" Target="../media/image82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Relationship Id="rId22" Type="http://schemas.openxmlformats.org/officeDocument/2006/relationships/image" Target="../media/image73.png"/><Relationship Id="rId27" Type="http://schemas.openxmlformats.org/officeDocument/2006/relationships/image" Target="../media/image78.png"/><Relationship Id="rId30" Type="http://schemas.openxmlformats.org/officeDocument/2006/relationships/image" Target="../media/image81.png"/><Relationship Id="rId35" Type="http://schemas.openxmlformats.org/officeDocument/2006/relationships/image" Target="../media/image86.png"/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5" Type="http://schemas.openxmlformats.org/officeDocument/2006/relationships/image" Target="../media/image76.png"/><Relationship Id="rId33" Type="http://schemas.openxmlformats.org/officeDocument/2006/relationships/image" Target="../media/image84.png"/><Relationship Id="rId38" Type="http://schemas.openxmlformats.org/officeDocument/2006/relationships/image" Target="../media/image89.png"/></Relationships>
</file>

<file path=ppt/slideLayouts/_rels/slideLayout5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4.png"/><Relationship Id="rId18" Type="http://schemas.openxmlformats.org/officeDocument/2006/relationships/image" Target="../media/image109.png"/><Relationship Id="rId26" Type="http://schemas.openxmlformats.org/officeDocument/2006/relationships/image" Target="../media/image117.png"/><Relationship Id="rId39" Type="http://schemas.openxmlformats.org/officeDocument/2006/relationships/image" Target="../media/image130.png"/><Relationship Id="rId21" Type="http://schemas.openxmlformats.org/officeDocument/2006/relationships/image" Target="../media/image112.png"/><Relationship Id="rId34" Type="http://schemas.openxmlformats.org/officeDocument/2006/relationships/image" Target="../media/image125.png"/><Relationship Id="rId7" Type="http://schemas.openxmlformats.org/officeDocument/2006/relationships/image" Target="../media/image98.png"/><Relationship Id="rId2" Type="http://schemas.openxmlformats.org/officeDocument/2006/relationships/image" Target="../media/image93.png"/><Relationship Id="rId16" Type="http://schemas.openxmlformats.org/officeDocument/2006/relationships/image" Target="../media/image107.png"/><Relationship Id="rId20" Type="http://schemas.openxmlformats.org/officeDocument/2006/relationships/image" Target="../media/image111.png"/><Relationship Id="rId29" Type="http://schemas.openxmlformats.org/officeDocument/2006/relationships/image" Target="../media/image120.png"/><Relationship Id="rId41" Type="http://schemas.openxmlformats.org/officeDocument/2006/relationships/image" Target="../media/image132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97.png"/><Relationship Id="rId11" Type="http://schemas.openxmlformats.org/officeDocument/2006/relationships/image" Target="../media/image102.png"/><Relationship Id="rId24" Type="http://schemas.openxmlformats.org/officeDocument/2006/relationships/image" Target="../media/image115.png"/><Relationship Id="rId32" Type="http://schemas.openxmlformats.org/officeDocument/2006/relationships/image" Target="../media/image123.png"/><Relationship Id="rId37" Type="http://schemas.openxmlformats.org/officeDocument/2006/relationships/image" Target="../media/image128.png"/><Relationship Id="rId40" Type="http://schemas.openxmlformats.org/officeDocument/2006/relationships/image" Target="../media/image131.png"/><Relationship Id="rId5" Type="http://schemas.openxmlformats.org/officeDocument/2006/relationships/image" Target="../media/image96.png"/><Relationship Id="rId15" Type="http://schemas.openxmlformats.org/officeDocument/2006/relationships/image" Target="../media/image106.png"/><Relationship Id="rId23" Type="http://schemas.openxmlformats.org/officeDocument/2006/relationships/image" Target="../media/image114.png"/><Relationship Id="rId28" Type="http://schemas.openxmlformats.org/officeDocument/2006/relationships/image" Target="../media/image119.png"/><Relationship Id="rId36" Type="http://schemas.openxmlformats.org/officeDocument/2006/relationships/image" Target="../media/image127.png"/><Relationship Id="rId10" Type="http://schemas.openxmlformats.org/officeDocument/2006/relationships/image" Target="../media/image101.png"/><Relationship Id="rId19" Type="http://schemas.openxmlformats.org/officeDocument/2006/relationships/image" Target="../media/image110.png"/><Relationship Id="rId31" Type="http://schemas.openxmlformats.org/officeDocument/2006/relationships/image" Target="../media/image122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Relationship Id="rId14" Type="http://schemas.openxmlformats.org/officeDocument/2006/relationships/image" Target="../media/image105.png"/><Relationship Id="rId22" Type="http://schemas.openxmlformats.org/officeDocument/2006/relationships/image" Target="../media/image113.png"/><Relationship Id="rId27" Type="http://schemas.openxmlformats.org/officeDocument/2006/relationships/image" Target="../media/image118.png"/><Relationship Id="rId30" Type="http://schemas.openxmlformats.org/officeDocument/2006/relationships/image" Target="../media/image121.png"/><Relationship Id="rId35" Type="http://schemas.openxmlformats.org/officeDocument/2006/relationships/image" Target="../media/image126.png"/><Relationship Id="rId8" Type="http://schemas.openxmlformats.org/officeDocument/2006/relationships/image" Target="../media/image99.png"/><Relationship Id="rId3" Type="http://schemas.openxmlformats.org/officeDocument/2006/relationships/image" Target="../media/image94.png"/><Relationship Id="rId12" Type="http://schemas.openxmlformats.org/officeDocument/2006/relationships/image" Target="../media/image103.png"/><Relationship Id="rId17" Type="http://schemas.openxmlformats.org/officeDocument/2006/relationships/image" Target="../media/image108.png"/><Relationship Id="rId25" Type="http://schemas.openxmlformats.org/officeDocument/2006/relationships/image" Target="../media/image116.png"/><Relationship Id="rId33" Type="http://schemas.openxmlformats.org/officeDocument/2006/relationships/image" Target="../media/image124.png"/><Relationship Id="rId38" Type="http://schemas.openxmlformats.org/officeDocument/2006/relationships/image" Target="../media/image129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6AD450-BC71-D0AC-5E1C-660A01A457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"/>
            <a:ext cx="12192000" cy="68545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5F2AFC-085D-873A-BCA8-E302083188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815" y="2255418"/>
            <a:ext cx="4444369" cy="234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399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303A6D-3284-87BA-E055-806B7B74E8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"/>
            <a:ext cx="12192000" cy="68545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70EF7F-3217-5661-2CDA-D443597DD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1629" y="2879724"/>
            <a:ext cx="6727372" cy="1877333"/>
          </a:xfrm>
          <a:prstGeom prst="rect">
            <a:avLst/>
          </a:prstGeom>
        </p:spPr>
        <p:txBody>
          <a:bodyPr/>
          <a:lstStyle>
            <a:lvl1pPr>
              <a:defRPr sz="6000" b="1">
                <a:latin typeface="Neo Sans Arabic Bold" panose="020B0504030504040204" pitchFamily="34" charset="-78"/>
                <a:cs typeface="Neo Sans Arabic Bold" panose="020B0504030504040204" pitchFamily="34" charset="-78"/>
              </a:defRPr>
            </a:lvl1pPr>
          </a:lstStyle>
          <a:p>
            <a:r>
              <a:rPr lang="en-US" dirty="0"/>
              <a:t>Click to edit Master title style</a:t>
            </a:r>
            <a:endParaRPr lang="en-PS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E820F922-8E8B-6640-7EA0-D3B3B5DF1D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085" y="6411232"/>
            <a:ext cx="718230" cy="338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fld id="{18047ACC-D57B-0542-98F0-1E4598B1FF21}" type="slidenum">
              <a:rPr lang="en-PS" smtClean="0"/>
              <a:t>‹#›</a:t>
            </a:fld>
            <a:endParaRPr lang="en-PS" dirty="0"/>
          </a:p>
        </p:txBody>
      </p:sp>
    </p:spTree>
    <p:extLst>
      <p:ext uri="{BB962C8B-B14F-4D97-AF65-F5344CB8AC3E}">
        <p14:creationId xmlns:p14="http://schemas.microsoft.com/office/powerpoint/2010/main" val="3550226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5E2B6E-FCEA-7160-7E36-29026F0DE3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"/>
            <a:ext cx="12192000" cy="68545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921AB1-8165-8CAC-93A1-F961672C6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8200" y="3228067"/>
            <a:ext cx="6727372" cy="1877333"/>
          </a:xfrm>
          <a:prstGeom prst="rect">
            <a:avLst/>
          </a:prstGeom>
        </p:spPr>
        <p:txBody>
          <a:bodyPr/>
          <a:lstStyle>
            <a:lvl1pPr>
              <a:defRPr sz="6000" b="1">
                <a:latin typeface="Neo Sans Arabic Bold" panose="020B0504030504040204" pitchFamily="34" charset="-78"/>
                <a:cs typeface="Neo Sans Arabic Bold" panose="020B0504030504040204" pitchFamily="34" charset="-78"/>
              </a:defRPr>
            </a:lvl1pPr>
          </a:lstStyle>
          <a:p>
            <a:r>
              <a:rPr lang="en-US" dirty="0"/>
              <a:t>Click to edit Master title style</a:t>
            </a:r>
            <a:endParaRPr lang="en-P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B43240-35D6-991B-FB81-50927B673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085" y="6411232"/>
            <a:ext cx="718230" cy="338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fld id="{18047ACC-D57B-0542-98F0-1E4598B1FF21}" type="slidenum">
              <a:rPr lang="en-PS" smtClean="0"/>
              <a:t>‹#›</a:t>
            </a:fld>
            <a:endParaRPr lang="en-PS" dirty="0"/>
          </a:p>
        </p:txBody>
      </p:sp>
    </p:spTree>
    <p:extLst>
      <p:ext uri="{BB962C8B-B14F-4D97-AF65-F5344CB8AC3E}">
        <p14:creationId xmlns:p14="http://schemas.microsoft.com/office/powerpoint/2010/main" val="3798336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B96466-6A21-5962-B300-AF97950A63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"/>
            <a:ext cx="12192000" cy="68545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4A7BEE-F518-39E7-549E-9D3AC039B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0" y="2879724"/>
            <a:ext cx="6727372" cy="1877333"/>
          </a:xfrm>
          <a:prstGeom prst="rect">
            <a:avLst/>
          </a:prstGeom>
        </p:spPr>
        <p:txBody>
          <a:bodyPr/>
          <a:lstStyle>
            <a:lvl1pPr>
              <a:defRPr sz="6000" b="1">
                <a:latin typeface="Neo Sans Arabic Bold" panose="020B0504030504040204" pitchFamily="34" charset="-78"/>
                <a:cs typeface="Neo Sans Arabic Bold" panose="020B0504030504040204" pitchFamily="34" charset="-78"/>
              </a:defRPr>
            </a:lvl1pPr>
          </a:lstStyle>
          <a:p>
            <a:r>
              <a:rPr lang="en-US" dirty="0"/>
              <a:t>Click to edit Master title style</a:t>
            </a:r>
            <a:endParaRPr lang="en-P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404543-5DD0-8332-7D8D-A81F41100E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085" y="6411232"/>
            <a:ext cx="718230" cy="338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fld id="{18047ACC-D57B-0542-98F0-1E4598B1FF21}" type="slidenum">
              <a:rPr lang="en-PS" smtClean="0"/>
              <a:t>‹#›</a:t>
            </a:fld>
            <a:endParaRPr lang="en-PS" dirty="0"/>
          </a:p>
        </p:txBody>
      </p:sp>
    </p:spTree>
    <p:extLst>
      <p:ext uri="{BB962C8B-B14F-4D97-AF65-F5344CB8AC3E}">
        <p14:creationId xmlns:p14="http://schemas.microsoft.com/office/powerpoint/2010/main" val="3604944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21486D-95D5-25E7-FE35-8BE4F9AA99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"/>
            <a:ext cx="12192000" cy="68545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0535AD-B669-D01F-971F-FE854C02F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2879724"/>
            <a:ext cx="6727372" cy="1877333"/>
          </a:xfrm>
          <a:prstGeom prst="rect">
            <a:avLst/>
          </a:prstGeom>
        </p:spPr>
        <p:txBody>
          <a:bodyPr/>
          <a:lstStyle>
            <a:lvl1pPr>
              <a:defRPr sz="6000" b="1">
                <a:latin typeface="Neo Sans Arabic Bold" panose="020B0504030504040204" pitchFamily="34" charset="-78"/>
                <a:cs typeface="Neo Sans Arabic Bold" panose="020B0504030504040204" pitchFamily="34" charset="-78"/>
              </a:defRPr>
            </a:lvl1pPr>
          </a:lstStyle>
          <a:p>
            <a:r>
              <a:rPr lang="en-US" dirty="0"/>
              <a:t>Click to edit Master title style</a:t>
            </a:r>
            <a:endParaRPr lang="en-P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B9AD5B-F725-E2A6-0E07-A3A0FEC354C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085" y="6411232"/>
            <a:ext cx="718230" cy="338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fld id="{18047ACC-D57B-0542-98F0-1E4598B1FF21}" type="slidenum">
              <a:rPr lang="en-PS" smtClean="0"/>
              <a:t>‹#›</a:t>
            </a:fld>
            <a:endParaRPr lang="en-PS" dirty="0"/>
          </a:p>
        </p:txBody>
      </p:sp>
    </p:spTree>
    <p:extLst>
      <p:ext uri="{BB962C8B-B14F-4D97-AF65-F5344CB8AC3E}">
        <p14:creationId xmlns:p14="http://schemas.microsoft.com/office/powerpoint/2010/main" val="33908586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6DDA94-A66D-C6F6-74CA-08FBA96C32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"/>
            <a:ext cx="12192000" cy="68545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E290C-2742-4F5D-8871-EF20A86A3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0657" y="2879724"/>
            <a:ext cx="6727372" cy="1877333"/>
          </a:xfrm>
          <a:prstGeom prst="rect">
            <a:avLst/>
          </a:prstGeom>
        </p:spPr>
        <p:txBody>
          <a:bodyPr/>
          <a:lstStyle>
            <a:lvl1pPr>
              <a:defRPr sz="6000" b="1">
                <a:solidFill>
                  <a:schemeClr val="bg1"/>
                </a:solidFill>
                <a:latin typeface="Neo Sans Arabic Bold" panose="020B0504030504040204" pitchFamily="34" charset="-78"/>
                <a:cs typeface="Neo Sans Arabic Bold" panose="020B0504030504040204" pitchFamily="34" charset="-78"/>
              </a:defRPr>
            </a:lvl1pPr>
          </a:lstStyle>
          <a:p>
            <a:r>
              <a:rPr lang="en-US" dirty="0"/>
              <a:t>Click to edit Master title style</a:t>
            </a:r>
            <a:endParaRPr lang="en-P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F63A03-150D-0738-3F37-5AB1EBDDEC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085" y="6411232"/>
            <a:ext cx="718230" cy="338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fld id="{18047ACC-D57B-0542-98F0-1E4598B1FF21}" type="slidenum">
              <a:rPr lang="en-PS" smtClean="0"/>
              <a:t>‹#›</a:t>
            </a:fld>
            <a:endParaRPr lang="en-PS" dirty="0"/>
          </a:p>
        </p:txBody>
      </p:sp>
    </p:spTree>
    <p:extLst>
      <p:ext uri="{BB962C8B-B14F-4D97-AF65-F5344CB8AC3E}">
        <p14:creationId xmlns:p14="http://schemas.microsoft.com/office/powerpoint/2010/main" val="1734631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E9D936-CA57-8190-6000-80A86B45A9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"/>
            <a:ext cx="12192000" cy="68545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6318FB-7ACC-041C-5CD1-1E7FEA8DEA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"/>
            <a:ext cx="12192000" cy="685457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70B2468-6DAE-FDBB-5F36-83349BAB1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1486" y="2879724"/>
            <a:ext cx="6727372" cy="1877333"/>
          </a:xfrm>
          <a:prstGeom prst="rect">
            <a:avLst/>
          </a:prstGeom>
        </p:spPr>
        <p:txBody>
          <a:bodyPr/>
          <a:lstStyle>
            <a:lvl1pPr>
              <a:defRPr sz="6000" b="1">
                <a:solidFill>
                  <a:schemeClr val="bg1"/>
                </a:solidFill>
                <a:latin typeface="Neo Sans Arabic Bold" panose="020B0504030504040204" pitchFamily="34" charset="-78"/>
                <a:cs typeface="Neo Sans Arabic Bold" panose="020B0504030504040204" pitchFamily="34" charset="-78"/>
              </a:defRPr>
            </a:lvl1pPr>
          </a:lstStyle>
          <a:p>
            <a:r>
              <a:rPr lang="en-US" dirty="0"/>
              <a:t>Click to edit Master title style</a:t>
            </a:r>
            <a:endParaRPr lang="en-P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D063138-E4B7-E22E-A2BB-0EAB33B342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085" y="6411232"/>
            <a:ext cx="718230" cy="338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fld id="{18047ACC-D57B-0542-98F0-1E4598B1FF21}" type="slidenum">
              <a:rPr lang="en-PS" smtClean="0"/>
              <a:t>‹#›</a:t>
            </a:fld>
            <a:endParaRPr lang="en-PS" dirty="0"/>
          </a:p>
        </p:txBody>
      </p:sp>
    </p:spTree>
    <p:extLst>
      <p:ext uri="{BB962C8B-B14F-4D97-AF65-F5344CB8AC3E}">
        <p14:creationId xmlns:p14="http://schemas.microsoft.com/office/powerpoint/2010/main" val="659863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C87F82-AA8A-CDD8-3C73-130C4EE1D5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"/>
            <a:ext cx="12192000" cy="68545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5B66541-84CD-7AEA-767E-712CB12539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"/>
            <a:ext cx="12192000" cy="685457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3A36B48-4FC1-1F8D-4A7D-560463705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5943" y="2879724"/>
            <a:ext cx="6727372" cy="1877333"/>
          </a:xfrm>
          <a:prstGeom prst="rect">
            <a:avLst/>
          </a:prstGeom>
        </p:spPr>
        <p:txBody>
          <a:bodyPr/>
          <a:lstStyle>
            <a:lvl1pPr>
              <a:defRPr sz="6000" b="1">
                <a:solidFill>
                  <a:schemeClr val="bg1"/>
                </a:solidFill>
                <a:latin typeface="Neo Sans Arabic Bold" panose="020B0504030504040204" pitchFamily="34" charset="-78"/>
                <a:cs typeface="Neo Sans Arabic Bold" panose="020B0504030504040204" pitchFamily="34" charset="-78"/>
              </a:defRPr>
            </a:lvl1pPr>
          </a:lstStyle>
          <a:p>
            <a:r>
              <a:rPr lang="en-US" dirty="0"/>
              <a:t>Click to edit Master title style</a:t>
            </a:r>
            <a:endParaRPr lang="en-P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8504561E-BC0A-282D-F251-B3AC93CF4F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085" y="6411232"/>
            <a:ext cx="718230" cy="338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fld id="{18047ACC-D57B-0542-98F0-1E4598B1FF21}" type="slidenum">
              <a:rPr lang="en-PS" smtClean="0"/>
              <a:t>‹#›</a:t>
            </a:fld>
            <a:endParaRPr lang="en-PS" dirty="0"/>
          </a:p>
        </p:txBody>
      </p:sp>
    </p:spTree>
    <p:extLst>
      <p:ext uri="{BB962C8B-B14F-4D97-AF65-F5344CB8AC3E}">
        <p14:creationId xmlns:p14="http://schemas.microsoft.com/office/powerpoint/2010/main" val="36758729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8E5F86-BFB7-2680-C5C7-BA572F914E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"/>
            <a:ext cx="12192000" cy="68545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66E9B6-660F-419B-F1FE-015AD81DCD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"/>
            <a:ext cx="12192000" cy="685457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25ED865-2C59-35FA-BFE5-B6E51221D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1514" y="2879724"/>
            <a:ext cx="6727372" cy="1877333"/>
          </a:xfrm>
          <a:prstGeom prst="rect">
            <a:avLst/>
          </a:prstGeom>
        </p:spPr>
        <p:txBody>
          <a:bodyPr/>
          <a:lstStyle>
            <a:lvl1pPr>
              <a:defRPr sz="6000" b="1">
                <a:solidFill>
                  <a:schemeClr val="bg1"/>
                </a:solidFill>
                <a:latin typeface="Neo Sans Arabic Bold" panose="020B0504030504040204" pitchFamily="34" charset="-78"/>
                <a:cs typeface="Neo Sans Arabic Bold" panose="020B0504030504040204" pitchFamily="34" charset="-78"/>
              </a:defRPr>
            </a:lvl1pPr>
          </a:lstStyle>
          <a:p>
            <a:r>
              <a:rPr lang="en-US" dirty="0"/>
              <a:t>Click to edit Master title style</a:t>
            </a:r>
            <a:endParaRPr lang="en-P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6292E3B-D7BA-8A31-2314-3AED79FF2F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085" y="6411232"/>
            <a:ext cx="718230" cy="338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fld id="{18047ACC-D57B-0542-98F0-1E4598B1FF21}" type="slidenum">
              <a:rPr lang="en-PS" smtClean="0"/>
              <a:t>‹#›</a:t>
            </a:fld>
            <a:endParaRPr lang="en-PS" dirty="0"/>
          </a:p>
        </p:txBody>
      </p:sp>
    </p:spTree>
    <p:extLst>
      <p:ext uri="{BB962C8B-B14F-4D97-AF65-F5344CB8AC3E}">
        <p14:creationId xmlns:p14="http://schemas.microsoft.com/office/powerpoint/2010/main" val="3816689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7F4434-051F-9516-D0DB-C37EBEBC98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"/>
            <a:ext cx="12192000" cy="68545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C82D0AB-6DEC-8D77-1D26-29B9DE20F0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"/>
            <a:ext cx="12192000" cy="685457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87E94F2-1594-663F-89C1-A61E938D1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3914" y="2879724"/>
            <a:ext cx="6727372" cy="1877333"/>
          </a:xfrm>
          <a:prstGeom prst="rect">
            <a:avLst/>
          </a:prstGeom>
        </p:spPr>
        <p:txBody>
          <a:bodyPr/>
          <a:lstStyle>
            <a:lvl1pPr>
              <a:defRPr sz="6000" b="1">
                <a:solidFill>
                  <a:schemeClr val="bg1"/>
                </a:solidFill>
                <a:latin typeface="Neo Sans Arabic Bold" panose="020B0504030504040204" pitchFamily="34" charset="-78"/>
                <a:cs typeface="Neo Sans Arabic Bold" panose="020B0504030504040204" pitchFamily="34" charset="-78"/>
              </a:defRPr>
            </a:lvl1pPr>
          </a:lstStyle>
          <a:p>
            <a:r>
              <a:rPr lang="en-US" dirty="0"/>
              <a:t>Click to edit Master title style</a:t>
            </a:r>
            <a:endParaRPr lang="en-P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EF399D6-5968-E879-7EE3-A475397777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085" y="6411232"/>
            <a:ext cx="718230" cy="338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fld id="{18047ACC-D57B-0542-98F0-1E4598B1FF21}" type="slidenum">
              <a:rPr lang="en-PS" smtClean="0"/>
              <a:t>‹#›</a:t>
            </a:fld>
            <a:endParaRPr lang="en-PS" dirty="0"/>
          </a:p>
        </p:txBody>
      </p:sp>
    </p:spTree>
    <p:extLst>
      <p:ext uri="{BB962C8B-B14F-4D97-AF65-F5344CB8AC3E}">
        <p14:creationId xmlns:p14="http://schemas.microsoft.com/office/powerpoint/2010/main" val="11618583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7F4434-051F-9516-D0DB-C37EBEBC98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"/>
            <a:ext cx="12192000" cy="68545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53D34C-D21E-B1C1-09DB-0C18E1091C4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"/>
            <a:ext cx="12192000" cy="685457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523E41A-E023-0E5D-4103-B1484F2E8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5428" y="2879724"/>
            <a:ext cx="6727372" cy="1877333"/>
          </a:xfrm>
          <a:prstGeom prst="rect">
            <a:avLst/>
          </a:prstGeom>
        </p:spPr>
        <p:txBody>
          <a:bodyPr/>
          <a:lstStyle>
            <a:lvl1pPr>
              <a:defRPr sz="6000" b="1">
                <a:solidFill>
                  <a:schemeClr val="bg1"/>
                </a:solidFill>
                <a:latin typeface="Neo Sans Arabic Bold" panose="020B0504030504040204" pitchFamily="34" charset="-78"/>
                <a:cs typeface="Neo Sans Arabic Bold" panose="020B0504030504040204" pitchFamily="34" charset="-78"/>
              </a:defRPr>
            </a:lvl1pPr>
          </a:lstStyle>
          <a:p>
            <a:r>
              <a:rPr lang="en-US" dirty="0"/>
              <a:t>Click to edit Master title style</a:t>
            </a:r>
            <a:endParaRPr lang="en-P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9D44D96-3087-DB18-2E35-23D469FD64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085" y="6411232"/>
            <a:ext cx="718230" cy="338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fld id="{18047ACC-D57B-0542-98F0-1E4598B1FF21}" type="slidenum">
              <a:rPr lang="en-PS" smtClean="0"/>
              <a:t>‹#›</a:t>
            </a:fld>
            <a:endParaRPr lang="en-PS" dirty="0"/>
          </a:p>
        </p:txBody>
      </p:sp>
    </p:spTree>
    <p:extLst>
      <p:ext uri="{BB962C8B-B14F-4D97-AF65-F5344CB8AC3E}">
        <p14:creationId xmlns:p14="http://schemas.microsoft.com/office/powerpoint/2010/main" val="308075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CABBE-D900-CBF8-3BD0-59B99C1AE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485" y="441326"/>
            <a:ext cx="10515600" cy="473075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Neo Sans Arabic Bold" panose="020B0504030504040204" pitchFamily="34" charset="-78"/>
                <a:cs typeface="Neo Sans Arabic Bold" panose="020B0504030504040204" pitchFamily="34" charset="-78"/>
              </a:defRPr>
            </a:lvl1pPr>
          </a:lstStyle>
          <a:p>
            <a:r>
              <a:rPr lang="en-US" dirty="0"/>
              <a:t>Click to edit Master title style</a:t>
            </a:r>
            <a:endParaRPr lang="en-P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ABA232-0DEC-8685-4191-FEF350B73A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085" y="6411232"/>
            <a:ext cx="718230" cy="338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fld id="{18047ACC-D57B-0542-98F0-1E4598B1FF21}" type="slidenum">
              <a:rPr lang="en-PS" smtClean="0"/>
              <a:t>‹#›</a:t>
            </a:fld>
            <a:endParaRPr lang="en-PS" dirty="0"/>
          </a:p>
        </p:txBody>
      </p:sp>
    </p:spTree>
    <p:extLst>
      <p:ext uri="{BB962C8B-B14F-4D97-AF65-F5344CB8AC3E}">
        <p14:creationId xmlns:p14="http://schemas.microsoft.com/office/powerpoint/2010/main" val="9678003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7F4434-051F-9516-D0DB-C37EBEBC98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"/>
            <a:ext cx="12192000" cy="68545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94BDA5-479B-5654-A9BC-D54D7B1A9E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"/>
            <a:ext cx="12192000" cy="685457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1A08980-1D8D-F126-33DB-8934A297F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57" y="3173639"/>
            <a:ext cx="6727372" cy="1877333"/>
          </a:xfrm>
          <a:prstGeom prst="rect">
            <a:avLst/>
          </a:prstGeom>
        </p:spPr>
        <p:txBody>
          <a:bodyPr/>
          <a:lstStyle>
            <a:lvl1pPr>
              <a:defRPr sz="6000" b="1">
                <a:solidFill>
                  <a:schemeClr val="bg1"/>
                </a:solidFill>
                <a:latin typeface="Neo Sans Arabic Bold" panose="020B0504030504040204" pitchFamily="34" charset="-78"/>
                <a:cs typeface="Neo Sans Arabic Bold" panose="020B0504030504040204" pitchFamily="34" charset="-78"/>
              </a:defRPr>
            </a:lvl1pPr>
          </a:lstStyle>
          <a:p>
            <a:r>
              <a:rPr lang="en-US" dirty="0"/>
              <a:t>Click to edit Master title style</a:t>
            </a:r>
            <a:endParaRPr lang="en-P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942B8D6-9DA7-B318-75C9-B11E8B4483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085" y="6411232"/>
            <a:ext cx="718230" cy="338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fld id="{18047ACC-D57B-0542-98F0-1E4598B1FF21}" type="slidenum">
              <a:rPr lang="en-PS" smtClean="0"/>
              <a:t>‹#›</a:t>
            </a:fld>
            <a:endParaRPr lang="en-PS" dirty="0"/>
          </a:p>
        </p:txBody>
      </p:sp>
    </p:spTree>
    <p:extLst>
      <p:ext uri="{BB962C8B-B14F-4D97-AF65-F5344CB8AC3E}">
        <p14:creationId xmlns:p14="http://schemas.microsoft.com/office/powerpoint/2010/main" val="24208344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7F4434-051F-9516-D0DB-C37EBEBC98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"/>
            <a:ext cx="12192000" cy="68545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1C28AB-FFB4-B5B4-65E3-24079301B1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"/>
            <a:ext cx="12192000" cy="685457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8BAE509-9ACF-CBB9-45D7-7C1A4A34E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28" y="2879724"/>
            <a:ext cx="6727372" cy="1877333"/>
          </a:xfrm>
          <a:prstGeom prst="rect">
            <a:avLst/>
          </a:prstGeom>
        </p:spPr>
        <p:txBody>
          <a:bodyPr/>
          <a:lstStyle>
            <a:lvl1pPr>
              <a:defRPr sz="6000" b="1">
                <a:solidFill>
                  <a:schemeClr val="bg1"/>
                </a:solidFill>
                <a:latin typeface="Neo Sans Arabic Bold" panose="020B0504030504040204" pitchFamily="34" charset="-78"/>
                <a:cs typeface="Neo Sans Arabic Bold" panose="020B0504030504040204" pitchFamily="34" charset="-78"/>
              </a:defRPr>
            </a:lvl1pPr>
          </a:lstStyle>
          <a:p>
            <a:r>
              <a:rPr lang="en-US" dirty="0"/>
              <a:t>Click to edit Master title style</a:t>
            </a:r>
            <a:endParaRPr lang="en-P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C0D1120-3893-972D-71A7-F0F58C55EB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085" y="6411232"/>
            <a:ext cx="718230" cy="338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fld id="{18047ACC-D57B-0542-98F0-1E4598B1FF21}" type="slidenum">
              <a:rPr lang="en-PS" smtClean="0"/>
              <a:t>‹#›</a:t>
            </a:fld>
            <a:endParaRPr lang="en-PS" dirty="0"/>
          </a:p>
        </p:txBody>
      </p:sp>
    </p:spTree>
    <p:extLst>
      <p:ext uri="{BB962C8B-B14F-4D97-AF65-F5344CB8AC3E}">
        <p14:creationId xmlns:p14="http://schemas.microsoft.com/office/powerpoint/2010/main" val="19536595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7F4434-051F-9516-D0DB-C37EBEBC98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"/>
            <a:ext cx="12192000" cy="68545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2EFF0B-301F-D0F2-CCB9-6FE298711D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"/>
            <a:ext cx="12192000" cy="685457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B064F78-19DC-DED6-0BCA-E0FE28E3D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4914" y="2879724"/>
            <a:ext cx="6727372" cy="1877333"/>
          </a:xfrm>
          <a:prstGeom prst="rect">
            <a:avLst/>
          </a:prstGeom>
        </p:spPr>
        <p:txBody>
          <a:bodyPr/>
          <a:lstStyle>
            <a:lvl1pPr>
              <a:defRPr sz="6000" b="1">
                <a:solidFill>
                  <a:schemeClr val="bg1"/>
                </a:solidFill>
                <a:latin typeface="Neo Sans Arabic Bold" panose="020B0504030504040204" pitchFamily="34" charset="-78"/>
                <a:cs typeface="Neo Sans Arabic Bold" panose="020B0504030504040204" pitchFamily="34" charset="-78"/>
              </a:defRPr>
            </a:lvl1pPr>
          </a:lstStyle>
          <a:p>
            <a:r>
              <a:rPr lang="en-US" dirty="0"/>
              <a:t>Click to edit Master title style</a:t>
            </a:r>
            <a:endParaRPr lang="en-P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D7BDE81-E787-7031-9FD3-9A40CE7DBB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085" y="6411232"/>
            <a:ext cx="718230" cy="338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fld id="{18047ACC-D57B-0542-98F0-1E4598B1FF21}" type="slidenum">
              <a:rPr lang="en-PS" smtClean="0"/>
              <a:t>‹#›</a:t>
            </a:fld>
            <a:endParaRPr lang="en-PS" dirty="0"/>
          </a:p>
        </p:txBody>
      </p:sp>
    </p:spTree>
    <p:extLst>
      <p:ext uri="{BB962C8B-B14F-4D97-AF65-F5344CB8AC3E}">
        <p14:creationId xmlns:p14="http://schemas.microsoft.com/office/powerpoint/2010/main" val="26158446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13C4BA-53CC-1C18-2E62-C91710E9F0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"/>
            <a:ext cx="12192000" cy="68545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AC6DD8-182A-F76F-1233-200DED364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1257" y="3151867"/>
            <a:ext cx="6727372" cy="1877333"/>
          </a:xfrm>
          <a:prstGeom prst="rect">
            <a:avLst/>
          </a:prstGeom>
        </p:spPr>
        <p:txBody>
          <a:bodyPr/>
          <a:lstStyle>
            <a:lvl1pPr>
              <a:defRPr sz="6000" b="1">
                <a:solidFill>
                  <a:schemeClr val="tx1"/>
                </a:solidFill>
                <a:latin typeface="Neo Sans Arabic Bold" panose="020B0504030504040204" pitchFamily="34" charset="-78"/>
                <a:cs typeface="Neo Sans Arabic Bold" panose="020B0504030504040204" pitchFamily="34" charset="-78"/>
              </a:defRPr>
            </a:lvl1pPr>
          </a:lstStyle>
          <a:p>
            <a:r>
              <a:rPr lang="en-US" dirty="0"/>
              <a:t>Click to edit Master title style</a:t>
            </a:r>
            <a:endParaRPr lang="en-PS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8B7F4B06-D3C5-1EE5-A517-5F3125AA2C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085" y="6411232"/>
            <a:ext cx="718230" cy="338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fld id="{18047ACC-D57B-0542-98F0-1E4598B1FF21}" type="slidenum">
              <a:rPr lang="en-PS" smtClean="0"/>
              <a:t>‹#›</a:t>
            </a:fld>
            <a:endParaRPr lang="en-PS" dirty="0"/>
          </a:p>
        </p:txBody>
      </p:sp>
    </p:spTree>
    <p:extLst>
      <p:ext uri="{BB962C8B-B14F-4D97-AF65-F5344CB8AC3E}">
        <p14:creationId xmlns:p14="http://schemas.microsoft.com/office/powerpoint/2010/main" val="4775487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5C1728-3B64-5DC5-DBA7-8708EC30C4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"/>
            <a:ext cx="12192000" cy="685457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5E57280-E795-A8AB-DD75-7F765E0A3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1257" y="2172153"/>
            <a:ext cx="6727372" cy="1877333"/>
          </a:xfrm>
          <a:prstGeom prst="rect">
            <a:avLst/>
          </a:prstGeom>
        </p:spPr>
        <p:txBody>
          <a:bodyPr/>
          <a:lstStyle>
            <a:lvl1pPr>
              <a:defRPr sz="6000" b="1">
                <a:solidFill>
                  <a:schemeClr val="tx1"/>
                </a:solidFill>
                <a:latin typeface="Neo Sans Arabic Bold" panose="020B0504030504040204" pitchFamily="34" charset="-78"/>
                <a:cs typeface="Neo Sans Arabic Bold" panose="020B0504030504040204" pitchFamily="34" charset="-78"/>
              </a:defRPr>
            </a:lvl1pPr>
          </a:lstStyle>
          <a:p>
            <a:r>
              <a:rPr lang="en-US" dirty="0"/>
              <a:t>Click to edit Master title style</a:t>
            </a:r>
            <a:endParaRPr lang="en-P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05C6CDE-CB3F-5A94-E3A9-AC6734785C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085" y="6411232"/>
            <a:ext cx="718230" cy="338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fld id="{18047ACC-D57B-0542-98F0-1E4598B1FF21}" type="slidenum">
              <a:rPr lang="en-PS" smtClean="0"/>
              <a:t>‹#›</a:t>
            </a:fld>
            <a:endParaRPr lang="en-PS" dirty="0"/>
          </a:p>
        </p:txBody>
      </p:sp>
    </p:spTree>
    <p:extLst>
      <p:ext uri="{BB962C8B-B14F-4D97-AF65-F5344CB8AC3E}">
        <p14:creationId xmlns:p14="http://schemas.microsoft.com/office/powerpoint/2010/main" val="35029814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C97C70-F83A-1C6E-F030-6AA272FA1F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"/>
            <a:ext cx="12192000" cy="68545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B14D79-098B-A279-C411-C4D959705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9342" y="1910895"/>
            <a:ext cx="6727372" cy="1877333"/>
          </a:xfrm>
          <a:prstGeom prst="rect">
            <a:avLst/>
          </a:prstGeom>
        </p:spPr>
        <p:txBody>
          <a:bodyPr/>
          <a:lstStyle>
            <a:lvl1pPr>
              <a:defRPr sz="6000" b="1">
                <a:solidFill>
                  <a:schemeClr val="tx1"/>
                </a:solidFill>
                <a:latin typeface="Neo Sans Arabic Bold" panose="020B0504030504040204" pitchFamily="34" charset="-78"/>
                <a:cs typeface="Neo Sans Arabic Bold" panose="020B0504030504040204" pitchFamily="34" charset="-78"/>
              </a:defRPr>
            </a:lvl1pPr>
          </a:lstStyle>
          <a:p>
            <a:r>
              <a:rPr lang="en-US" dirty="0"/>
              <a:t>Click to edit Master title style</a:t>
            </a:r>
            <a:endParaRPr lang="en-P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052B59-F346-6BC6-B97B-C3C25B0C73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085" y="6411232"/>
            <a:ext cx="718230" cy="338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fld id="{18047ACC-D57B-0542-98F0-1E4598B1FF21}" type="slidenum">
              <a:rPr lang="en-PS" smtClean="0"/>
              <a:t>‹#›</a:t>
            </a:fld>
            <a:endParaRPr lang="en-PS" dirty="0"/>
          </a:p>
        </p:txBody>
      </p:sp>
    </p:spTree>
    <p:extLst>
      <p:ext uri="{BB962C8B-B14F-4D97-AF65-F5344CB8AC3E}">
        <p14:creationId xmlns:p14="http://schemas.microsoft.com/office/powerpoint/2010/main" val="31260935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0F56E9-C926-5A05-A12C-72BBD0188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"/>
            <a:ext cx="12192000" cy="68545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98C989-FCF1-0129-C8B8-AD039BAB3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8057" y="3429000"/>
            <a:ext cx="6727372" cy="1877333"/>
          </a:xfrm>
          <a:prstGeom prst="rect">
            <a:avLst/>
          </a:prstGeom>
        </p:spPr>
        <p:txBody>
          <a:bodyPr/>
          <a:lstStyle>
            <a:lvl1pPr>
              <a:defRPr sz="6000" b="1">
                <a:solidFill>
                  <a:schemeClr val="tx1"/>
                </a:solidFill>
                <a:latin typeface="Neo Sans Arabic Bold" panose="020B0504030504040204" pitchFamily="34" charset="-78"/>
                <a:cs typeface="Neo Sans Arabic Bold" panose="020B0504030504040204" pitchFamily="34" charset="-78"/>
              </a:defRPr>
            </a:lvl1pPr>
          </a:lstStyle>
          <a:p>
            <a:r>
              <a:rPr lang="en-US" dirty="0"/>
              <a:t>Click to edit Master title style</a:t>
            </a:r>
            <a:endParaRPr lang="en-P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798B4F-F86B-3F80-AE04-980AE4E675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085" y="6411232"/>
            <a:ext cx="718230" cy="338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fld id="{18047ACC-D57B-0542-98F0-1E4598B1FF21}" type="slidenum">
              <a:rPr lang="en-PS" smtClean="0"/>
              <a:t>‹#›</a:t>
            </a:fld>
            <a:endParaRPr lang="en-PS" dirty="0"/>
          </a:p>
        </p:txBody>
      </p:sp>
    </p:spTree>
    <p:extLst>
      <p:ext uri="{BB962C8B-B14F-4D97-AF65-F5344CB8AC3E}">
        <p14:creationId xmlns:p14="http://schemas.microsoft.com/office/powerpoint/2010/main" val="1894563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EA85B9-F166-0A76-B879-EA31D554C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"/>
            <a:ext cx="12192000" cy="68545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0883CB-4FA4-DA4C-32C1-124F99DE5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3257" y="2490333"/>
            <a:ext cx="6727372" cy="1877333"/>
          </a:xfrm>
          <a:prstGeom prst="rect">
            <a:avLst/>
          </a:prstGeom>
        </p:spPr>
        <p:txBody>
          <a:bodyPr/>
          <a:lstStyle>
            <a:lvl1pPr>
              <a:defRPr sz="6000" b="1">
                <a:solidFill>
                  <a:schemeClr val="tx1"/>
                </a:solidFill>
                <a:latin typeface="Neo Sans Arabic Bold" panose="020B0504030504040204" pitchFamily="34" charset="-78"/>
                <a:cs typeface="Neo Sans Arabic Bold" panose="020B0504030504040204" pitchFamily="34" charset="-78"/>
              </a:defRPr>
            </a:lvl1pPr>
          </a:lstStyle>
          <a:p>
            <a:r>
              <a:rPr lang="en-US" dirty="0"/>
              <a:t>Click to edit Master title style</a:t>
            </a:r>
            <a:endParaRPr lang="en-P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383562-CC81-1F95-D093-7036944757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085" y="6411232"/>
            <a:ext cx="718230" cy="338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fld id="{18047ACC-D57B-0542-98F0-1E4598B1FF21}" type="slidenum">
              <a:rPr lang="en-PS" smtClean="0"/>
              <a:t>‹#›</a:t>
            </a:fld>
            <a:endParaRPr lang="en-PS" dirty="0"/>
          </a:p>
        </p:txBody>
      </p:sp>
    </p:spTree>
    <p:extLst>
      <p:ext uri="{BB962C8B-B14F-4D97-AF65-F5344CB8AC3E}">
        <p14:creationId xmlns:p14="http://schemas.microsoft.com/office/powerpoint/2010/main" val="33152169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6EB768-8254-0ECE-782F-CEB147CE9E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"/>
            <a:ext cx="12192000" cy="68545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842822-AC78-B1E5-958C-FA478F36C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800" y="1355724"/>
            <a:ext cx="6727372" cy="1877333"/>
          </a:xfrm>
          <a:prstGeom prst="rect">
            <a:avLst/>
          </a:prstGeom>
        </p:spPr>
        <p:txBody>
          <a:bodyPr/>
          <a:lstStyle>
            <a:lvl1pPr>
              <a:defRPr sz="6000" b="1">
                <a:solidFill>
                  <a:schemeClr val="tx1"/>
                </a:solidFill>
                <a:latin typeface="Neo Sans Arabic Bold" panose="020B0504030504040204" pitchFamily="34" charset="-78"/>
                <a:cs typeface="Neo Sans Arabic Bold" panose="020B0504030504040204" pitchFamily="34" charset="-78"/>
              </a:defRPr>
            </a:lvl1pPr>
          </a:lstStyle>
          <a:p>
            <a:r>
              <a:rPr lang="en-US" dirty="0"/>
              <a:t>Click to edit Master title style</a:t>
            </a:r>
            <a:endParaRPr lang="en-P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D23A53-31A2-FF67-FF05-1534C83B16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085" y="6411232"/>
            <a:ext cx="718230" cy="338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fld id="{18047ACC-D57B-0542-98F0-1E4598B1FF21}" type="slidenum">
              <a:rPr lang="en-PS" smtClean="0"/>
              <a:t>‹#›</a:t>
            </a:fld>
            <a:endParaRPr lang="en-PS" dirty="0"/>
          </a:p>
        </p:txBody>
      </p:sp>
    </p:spTree>
    <p:extLst>
      <p:ext uri="{BB962C8B-B14F-4D97-AF65-F5344CB8AC3E}">
        <p14:creationId xmlns:p14="http://schemas.microsoft.com/office/powerpoint/2010/main" val="9717489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73A1E9-CB91-A8EB-35D1-0863E24D01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"/>
            <a:ext cx="12192000" cy="68545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030F8B-FBBB-77FD-A114-46756BCB7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1257" y="3151867"/>
            <a:ext cx="6727372" cy="1877333"/>
          </a:xfrm>
          <a:prstGeom prst="rect">
            <a:avLst/>
          </a:prstGeom>
        </p:spPr>
        <p:txBody>
          <a:bodyPr/>
          <a:lstStyle>
            <a:lvl1pPr>
              <a:defRPr sz="6000" b="1">
                <a:solidFill>
                  <a:schemeClr val="tx1"/>
                </a:solidFill>
                <a:latin typeface="Neo Sans Arabic Bold" panose="020B0504030504040204" pitchFamily="34" charset="-78"/>
                <a:cs typeface="Neo Sans Arabic Bold" panose="020B0504030504040204" pitchFamily="34" charset="-78"/>
              </a:defRPr>
            </a:lvl1pPr>
          </a:lstStyle>
          <a:p>
            <a:r>
              <a:rPr lang="en-US" dirty="0"/>
              <a:t>Click to edit Master title style</a:t>
            </a:r>
            <a:endParaRPr lang="en-P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9D3C8D-D6B8-DFCC-96D2-63BE4E8520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085" y="6411232"/>
            <a:ext cx="718230" cy="338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fld id="{18047ACC-D57B-0542-98F0-1E4598B1FF21}" type="slidenum">
              <a:rPr lang="en-PS" smtClean="0"/>
              <a:t>‹#›</a:t>
            </a:fld>
            <a:endParaRPr lang="en-PS" dirty="0"/>
          </a:p>
        </p:txBody>
      </p:sp>
    </p:spTree>
    <p:extLst>
      <p:ext uri="{BB962C8B-B14F-4D97-AF65-F5344CB8AC3E}">
        <p14:creationId xmlns:p14="http://schemas.microsoft.com/office/powerpoint/2010/main" val="166414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7072489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A77E3E-6226-38C0-F279-1083F61C8C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"/>
            <a:ext cx="12192000" cy="68545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2B15AF-C49E-5754-6428-E2C262B74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9600" y="4262209"/>
            <a:ext cx="6727372" cy="1877333"/>
          </a:xfrm>
          <a:prstGeom prst="rect">
            <a:avLst/>
          </a:prstGeom>
        </p:spPr>
        <p:txBody>
          <a:bodyPr/>
          <a:lstStyle>
            <a:lvl1pPr>
              <a:defRPr sz="6000" b="1">
                <a:solidFill>
                  <a:schemeClr val="tx1"/>
                </a:solidFill>
                <a:latin typeface="Neo Sans Arabic Bold" panose="020B0504030504040204" pitchFamily="34" charset="-78"/>
                <a:cs typeface="Neo Sans Arabic Bold" panose="020B0504030504040204" pitchFamily="34" charset="-78"/>
              </a:defRPr>
            </a:lvl1pPr>
          </a:lstStyle>
          <a:p>
            <a:r>
              <a:rPr lang="en-US" dirty="0"/>
              <a:t>Click to edit Master title style</a:t>
            </a:r>
            <a:endParaRPr lang="en-P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24CDCA-4501-28D2-AFDB-E299195F21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085" y="6411232"/>
            <a:ext cx="718230" cy="338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fld id="{18047ACC-D57B-0542-98F0-1E4598B1FF21}" type="slidenum">
              <a:rPr lang="en-PS" smtClean="0"/>
              <a:t>‹#›</a:t>
            </a:fld>
            <a:endParaRPr lang="en-PS" dirty="0"/>
          </a:p>
        </p:txBody>
      </p:sp>
    </p:spTree>
    <p:extLst>
      <p:ext uri="{BB962C8B-B14F-4D97-AF65-F5344CB8AC3E}">
        <p14:creationId xmlns:p14="http://schemas.microsoft.com/office/powerpoint/2010/main" val="33662898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EDDBF1-522C-CED8-829F-7740FE9711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"/>
            <a:ext cx="12192000" cy="68545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053874-3B41-06B3-CD9B-E290C37A3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2" y="3173638"/>
            <a:ext cx="6727372" cy="1877333"/>
          </a:xfrm>
          <a:prstGeom prst="rect">
            <a:avLst/>
          </a:prstGeom>
        </p:spPr>
        <p:txBody>
          <a:bodyPr/>
          <a:lstStyle>
            <a:lvl1pPr>
              <a:defRPr sz="6000" b="1">
                <a:solidFill>
                  <a:schemeClr val="tx1"/>
                </a:solidFill>
                <a:latin typeface="Neo Sans Arabic Bold" panose="020B0504030504040204" pitchFamily="34" charset="-78"/>
                <a:cs typeface="Neo Sans Arabic Bold" panose="020B0504030504040204" pitchFamily="34" charset="-78"/>
              </a:defRPr>
            </a:lvl1pPr>
          </a:lstStyle>
          <a:p>
            <a:r>
              <a:rPr lang="en-US" dirty="0"/>
              <a:t>Click to edit Master title style</a:t>
            </a:r>
            <a:endParaRPr lang="en-P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5BA34E-48A8-EFEE-D2D7-C888FFD936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085" y="6411232"/>
            <a:ext cx="718230" cy="338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fld id="{18047ACC-D57B-0542-98F0-1E4598B1FF21}" type="slidenum">
              <a:rPr lang="en-PS" smtClean="0"/>
              <a:t>‹#›</a:t>
            </a:fld>
            <a:endParaRPr lang="en-PS" dirty="0"/>
          </a:p>
        </p:txBody>
      </p:sp>
    </p:spTree>
    <p:extLst>
      <p:ext uri="{BB962C8B-B14F-4D97-AF65-F5344CB8AC3E}">
        <p14:creationId xmlns:p14="http://schemas.microsoft.com/office/powerpoint/2010/main" val="15918056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B7E91A-2ACD-942A-BBBD-C3485B2988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"/>
            <a:ext cx="12192000" cy="68545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17E13C-8398-8BF3-DC80-97E3CA7A1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5371" y="3206295"/>
            <a:ext cx="6041572" cy="2541362"/>
          </a:xfrm>
          <a:prstGeom prst="rect">
            <a:avLst/>
          </a:prstGeom>
        </p:spPr>
        <p:txBody>
          <a:bodyPr/>
          <a:lstStyle>
            <a:lvl1pPr>
              <a:defRPr sz="6000" b="1">
                <a:solidFill>
                  <a:schemeClr val="tx1"/>
                </a:solidFill>
                <a:latin typeface="Neo Sans Arabic Bold" panose="020B0504030504040204" pitchFamily="34" charset="-78"/>
                <a:cs typeface="Neo Sans Arabic Bold" panose="020B0504030504040204" pitchFamily="34" charset="-78"/>
              </a:defRPr>
            </a:lvl1pPr>
          </a:lstStyle>
          <a:p>
            <a:r>
              <a:rPr lang="en-US" dirty="0"/>
              <a:t>Click to edit Master title style</a:t>
            </a:r>
            <a:endParaRPr lang="en-P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0DD3F6-CBD9-E8C4-52F1-3B16BEAE70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085" y="6411232"/>
            <a:ext cx="718230" cy="338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fld id="{18047ACC-D57B-0542-98F0-1E4598B1FF21}" type="slidenum">
              <a:rPr lang="en-PS" smtClean="0"/>
              <a:t>‹#›</a:t>
            </a:fld>
            <a:endParaRPr lang="en-PS" dirty="0"/>
          </a:p>
        </p:txBody>
      </p:sp>
    </p:spTree>
    <p:extLst>
      <p:ext uri="{BB962C8B-B14F-4D97-AF65-F5344CB8AC3E}">
        <p14:creationId xmlns:p14="http://schemas.microsoft.com/office/powerpoint/2010/main" val="21422212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C5747E-348B-941A-E802-605403B95B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"/>
            <a:ext cx="12192000" cy="68545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6A828D-CF5B-6781-6A64-6BC683D1E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543" y="2063296"/>
            <a:ext cx="6727372" cy="1877333"/>
          </a:xfrm>
          <a:prstGeom prst="rect">
            <a:avLst/>
          </a:prstGeom>
        </p:spPr>
        <p:txBody>
          <a:bodyPr/>
          <a:lstStyle>
            <a:lvl1pPr>
              <a:defRPr sz="6000" b="1">
                <a:solidFill>
                  <a:schemeClr val="tx1"/>
                </a:solidFill>
                <a:latin typeface="Neo Sans Arabic Bold" panose="020B0504030504040204" pitchFamily="34" charset="-78"/>
                <a:cs typeface="Neo Sans Arabic Bold" panose="020B0504030504040204" pitchFamily="34" charset="-78"/>
              </a:defRPr>
            </a:lvl1pPr>
          </a:lstStyle>
          <a:p>
            <a:r>
              <a:rPr lang="en-US" dirty="0"/>
              <a:t>Click to edit Master title style</a:t>
            </a:r>
            <a:endParaRPr lang="en-P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6B2157-ED00-0C7F-34DD-BAF93F671A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085" y="6411232"/>
            <a:ext cx="718230" cy="338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fld id="{18047ACC-D57B-0542-98F0-1E4598B1FF21}" type="slidenum">
              <a:rPr lang="en-PS" smtClean="0"/>
              <a:t>‹#›</a:t>
            </a:fld>
            <a:endParaRPr lang="en-PS" dirty="0"/>
          </a:p>
        </p:txBody>
      </p:sp>
    </p:spTree>
    <p:extLst>
      <p:ext uri="{BB962C8B-B14F-4D97-AF65-F5344CB8AC3E}">
        <p14:creationId xmlns:p14="http://schemas.microsoft.com/office/powerpoint/2010/main" val="38142424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2BCA1C-DA63-A63E-A5C0-F57F3BF324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"/>
            <a:ext cx="12192000" cy="68545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24788E-DE4B-BE94-C76F-9B7FB9BD1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1857" y="2117724"/>
            <a:ext cx="6727372" cy="1877333"/>
          </a:xfrm>
          <a:prstGeom prst="rect">
            <a:avLst/>
          </a:prstGeom>
        </p:spPr>
        <p:txBody>
          <a:bodyPr/>
          <a:lstStyle>
            <a:lvl1pPr>
              <a:defRPr sz="6000" b="1">
                <a:solidFill>
                  <a:schemeClr val="tx1"/>
                </a:solidFill>
                <a:latin typeface="Neo Sans Arabic Bold" panose="020B0504030504040204" pitchFamily="34" charset="-78"/>
                <a:cs typeface="Neo Sans Arabic Bold" panose="020B0504030504040204" pitchFamily="34" charset="-78"/>
              </a:defRPr>
            </a:lvl1pPr>
          </a:lstStyle>
          <a:p>
            <a:r>
              <a:rPr lang="en-US" dirty="0"/>
              <a:t>Click to edit Master title style</a:t>
            </a:r>
            <a:endParaRPr lang="en-P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7BE10C-37B6-5783-A703-ABB40E1A3A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085" y="6411232"/>
            <a:ext cx="718230" cy="338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fld id="{18047ACC-D57B-0542-98F0-1E4598B1FF21}" type="slidenum">
              <a:rPr lang="en-PS" smtClean="0"/>
              <a:t>‹#›</a:t>
            </a:fld>
            <a:endParaRPr lang="en-PS" dirty="0"/>
          </a:p>
        </p:txBody>
      </p:sp>
    </p:spTree>
    <p:extLst>
      <p:ext uri="{BB962C8B-B14F-4D97-AF65-F5344CB8AC3E}">
        <p14:creationId xmlns:p14="http://schemas.microsoft.com/office/powerpoint/2010/main" val="25071825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33DABC-60AF-E830-C695-5C64494B06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56"/>
            <a:ext cx="12192000" cy="68204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DDE2FA-E9E8-A64C-38FA-B467C0DEE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7829" y="2490332"/>
            <a:ext cx="6727372" cy="1877333"/>
          </a:xfrm>
          <a:prstGeom prst="rect">
            <a:avLst/>
          </a:prstGeom>
        </p:spPr>
        <p:txBody>
          <a:bodyPr/>
          <a:lstStyle>
            <a:lvl1pPr>
              <a:defRPr sz="6000" b="1">
                <a:solidFill>
                  <a:schemeClr val="tx1"/>
                </a:solidFill>
                <a:latin typeface="Neo Sans Arabic Bold" panose="020B0504030504040204" pitchFamily="34" charset="-78"/>
                <a:cs typeface="Neo Sans Arabic Bold" panose="020B0504030504040204" pitchFamily="34" charset="-78"/>
              </a:defRPr>
            </a:lvl1pPr>
          </a:lstStyle>
          <a:p>
            <a:r>
              <a:rPr lang="en-US" dirty="0"/>
              <a:t>Click to edit Master title style</a:t>
            </a:r>
            <a:endParaRPr lang="en-P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96C2B7-9A0A-B12D-6791-C103468D30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085" y="6411232"/>
            <a:ext cx="718230" cy="338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fld id="{18047ACC-D57B-0542-98F0-1E4598B1FF21}" type="slidenum">
              <a:rPr lang="en-PS" smtClean="0"/>
              <a:t>‹#›</a:t>
            </a:fld>
            <a:endParaRPr lang="en-PS" dirty="0"/>
          </a:p>
        </p:txBody>
      </p:sp>
    </p:spTree>
    <p:extLst>
      <p:ext uri="{BB962C8B-B14F-4D97-AF65-F5344CB8AC3E}">
        <p14:creationId xmlns:p14="http://schemas.microsoft.com/office/powerpoint/2010/main" val="15957042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A12AC4-AD96-F1AD-E822-B7AA9A5188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"/>
            <a:ext cx="12192000" cy="68545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1BDB7A-CABF-F91E-E690-96AF229AA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1229" y="3053895"/>
            <a:ext cx="6727372" cy="1877333"/>
          </a:xfrm>
          <a:prstGeom prst="rect">
            <a:avLst/>
          </a:prstGeom>
        </p:spPr>
        <p:txBody>
          <a:bodyPr/>
          <a:lstStyle>
            <a:lvl1pPr>
              <a:defRPr sz="6000" b="1">
                <a:solidFill>
                  <a:schemeClr val="tx1"/>
                </a:solidFill>
                <a:latin typeface="Neo Sans Arabic Bold" panose="020B0504030504040204" pitchFamily="34" charset="-78"/>
                <a:cs typeface="Neo Sans Arabic Bold" panose="020B0504030504040204" pitchFamily="34" charset="-78"/>
              </a:defRPr>
            </a:lvl1pPr>
          </a:lstStyle>
          <a:p>
            <a:r>
              <a:rPr lang="en-US" dirty="0"/>
              <a:t>Click to edit Master title style</a:t>
            </a:r>
            <a:endParaRPr lang="en-P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63304C-453A-1F46-13E5-692C0EB066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085" y="6411232"/>
            <a:ext cx="718230" cy="338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fld id="{18047ACC-D57B-0542-98F0-1E4598B1FF21}" type="slidenum">
              <a:rPr lang="en-PS" smtClean="0"/>
              <a:t>‹#›</a:t>
            </a:fld>
            <a:endParaRPr lang="en-PS" dirty="0"/>
          </a:p>
        </p:txBody>
      </p:sp>
    </p:spTree>
    <p:extLst>
      <p:ext uri="{BB962C8B-B14F-4D97-AF65-F5344CB8AC3E}">
        <p14:creationId xmlns:p14="http://schemas.microsoft.com/office/powerpoint/2010/main" val="42083884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36288A-176D-4587-5ECA-6E46EF6259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"/>
            <a:ext cx="12192000" cy="68545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1CB4B0-04B1-8151-5A04-E81B5BF9D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0" y="1769381"/>
            <a:ext cx="6727372" cy="1877333"/>
          </a:xfrm>
          <a:prstGeom prst="rect">
            <a:avLst/>
          </a:prstGeom>
        </p:spPr>
        <p:txBody>
          <a:bodyPr/>
          <a:lstStyle>
            <a:lvl1pPr>
              <a:defRPr sz="6000" b="1">
                <a:solidFill>
                  <a:schemeClr val="tx1"/>
                </a:solidFill>
                <a:latin typeface="Neo Sans Arabic Bold" panose="020B0504030504040204" pitchFamily="34" charset="-78"/>
                <a:cs typeface="Neo Sans Arabic Bold" panose="020B0504030504040204" pitchFamily="34" charset="-78"/>
              </a:defRPr>
            </a:lvl1pPr>
          </a:lstStyle>
          <a:p>
            <a:r>
              <a:rPr lang="en-US" dirty="0"/>
              <a:t>Click to edit Master title style</a:t>
            </a:r>
            <a:endParaRPr lang="en-PS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A0E36AC4-EFC8-CEBF-B5E9-5278287E5B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085" y="6411232"/>
            <a:ext cx="718230" cy="338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fld id="{18047ACC-D57B-0542-98F0-1E4598B1FF21}" type="slidenum">
              <a:rPr lang="en-PS" smtClean="0"/>
              <a:t>‹#›</a:t>
            </a:fld>
            <a:endParaRPr lang="en-PS" dirty="0"/>
          </a:p>
        </p:txBody>
      </p:sp>
    </p:spTree>
    <p:extLst>
      <p:ext uri="{BB962C8B-B14F-4D97-AF65-F5344CB8AC3E}">
        <p14:creationId xmlns:p14="http://schemas.microsoft.com/office/powerpoint/2010/main" val="8614340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8C7329E-6E44-21C9-044C-CD7F98B488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"/>
            <a:ext cx="12192000" cy="68545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1F1E5D-9A7E-0674-A1F5-4266D11C1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28" y="3162753"/>
            <a:ext cx="6727372" cy="1877333"/>
          </a:xfrm>
          <a:prstGeom prst="rect">
            <a:avLst/>
          </a:prstGeom>
        </p:spPr>
        <p:txBody>
          <a:bodyPr/>
          <a:lstStyle>
            <a:lvl1pPr>
              <a:defRPr sz="6000" b="1">
                <a:solidFill>
                  <a:schemeClr val="bg1"/>
                </a:solidFill>
                <a:latin typeface="Neo Sans Arabic Bold" panose="020B0504030504040204" pitchFamily="34" charset="-78"/>
                <a:cs typeface="Neo Sans Arabic Bold" panose="020B0504030504040204" pitchFamily="34" charset="-78"/>
              </a:defRPr>
            </a:lvl1pPr>
          </a:lstStyle>
          <a:p>
            <a:r>
              <a:rPr lang="en-US" dirty="0"/>
              <a:t>Click to edit Master title style</a:t>
            </a:r>
            <a:endParaRPr lang="en-PS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7CAA5B2E-47DB-5F3B-50EF-ECC6FEA754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085" y="6411232"/>
            <a:ext cx="718230" cy="338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fld id="{18047ACC-D57B-0542-98F0-1E4598B1FF21}" type="slidenum">
              <a:rPr lang="en-PS" smtClean="0"/>
              <a:t>‹#›</a:t>
            </a:fld>
            <a:endParaRPr lang="en-PS" dirty="0"/>
          </a:p>
        </p:txBody>
      </p:sp>
    </p:spTree>
    <p:extLst>
      <p:ext uri="{BB962C8B-B14F-4D97-AF65-F5344CB8AC3E}">
        <p14:creationId xmlns:p14="http://schemas.microsoft.com/office/powerpoint/2010/main" val="2098583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3E6036-74BD-95C1-E457-A4B02109E9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"/>
            <a:ext cx="12192000" cy="68545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79560D-36D7-6D30-8C98-B2EFD7D54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4543" y="2106838"/>
            <a:ext cx="6727372" cy="1877333"/>
          </a:xfrm>
          <a:prstGeom prst="rect">
            <a:avLst/>
          </a:prstGeom>
        </p:spPr>
        <p:txBody>
          <a:bodyPr/>
          <a:lstStyle>
            <a:lvl1pPr>
              <a:defRPr sz="6000" b="1">
                <a:solidFill>
                  <a:schemeClr val="bg1"/>
                </a:solidFill>
                <a:latin typeface="Neo Sans Arabic Bold" panose="020B0504030504040204" pitchFamily="34" charset="-78"/>
                <a:cs typeface="Neo Sans Arabic Bold" panose="020B0504030504040204" pitchFamily="34" charset="-78"/>
              </a:defRPr>
            </a:lvl1pPr>
          </a:lstStyle>
          <a:p>
            <a:r>
              <a:rPr lang="en-US" dirty="0"/>
              <a:t>Click to edit Master title style</a:t>
            </a:r>
            <a:endParaRPr lang="en-P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4AD80F-16E1-6346-E3B7-4193ACFBAD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085" y="6411232"/>
            <a:ext cx="718230" cy="338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fld id="{18047ACC-D57B-0542-98F0-1E4598B1FF21}" type="slidenum">
              <a:rPr lang="en-PS" smtClean="0"/>
              <a:t>‹#›</a:t>
            </a:fld>
            <a:endParaRPr lang="en-PS" dirty="0"/>
          </a:p>
        </p:txBody>
      </p:sp>
    </p:spTree>
    <p:extLst>
      <p:ext uri="{BB962C8B-B14F-4D97-AF65-F5344CB8AC3E}">
        <p14:creationId xmlns:p14="http://schemas.microsoft.com/office/powerpoint/2010/main" val="299861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A6871C-DB15-3748-B436-56658968E7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78313" y="3167743"/>
            <a:ext cx="5823630" cy="2939824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PS" dirty="0"/>
          </a:p>
          <a:p>
            <a:pPr lvl="0"/>
            <a:endParaRPr lang="en-PS" dirty="0"/>
          </a:p>
          <a:p>
            <a:pPr lvl="0"/>
            <a:endParaRPr lang="en-PS" dirty="0"/>
          </a:p>
        </p:txBody>
      </p:sp>
    </p:spTree>
    <p:extLst>
      <p:ext uri="{BB962C8B-B14F-4D97-AF65-F5344CB8AC3E}">
        <p14:creationId xmlns:p14="http://schemas.microsoft.com/office/powerpoint/2010/main" val="33105737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36A885-DF33-A627-7F6A-28B7496838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"/>
            <a:ext cx="12192000" cy="68545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EBED8F-0156-844D-DF9D-383F448BC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5800" y="2106838"/>
            <a:ext cx="6727372" cy="1877333"/>
          </a:xfrm>
          <a:prstGeom prst="rect">
            <a:avLst/>
          </a:prstGeom>
        </p:spPr>
        <p:txBody>
          <a:bodyPr/>
          <a:lstStyle>
            <a:lvl1pPr>
              <a:defRPr sz="6000" b="1">
                <a:solidFill>
                  <a:schemeClr val="bg1"/>
                </a:solidFill>
                <a:latin typeface="Neo Sans Arabic Bold" panose="020B0504030504040204" pitchFamily="34" charset="-78"/>
                <a:cs typeface="Neo Sans Arabic Bold" panose="020B0504030504040204" pitchFamily="34" charset="-78"/>
              </a:defRPr>
            </a:lvl1pPr>
          </a:lstStyle>
          <a:p>
            <a:r>
              <a:rPr lang="en-US" dirty="0"/>
              <a:t>Click to edit Master title style</a:t>
            </a:r>
            <a:endParaRPr lang="en-P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3D6A5D-0187-B945-B2E4-29697021A4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085" y="6411232"/>
            <a:ext cx="718230" cy="338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fld id="{18047ACC-D57B-0542-98F0-1E4598B1FF21}" type="slidenum">
              <a:rPr lang="en-PS" smtClean="0"/>
              <a:t>‹#›</a:t>
            </a:fld>
            <a:endParaRPr lang="en-PS" dirty="0"/>
          </a:p>
        </p:txBody>
      </p:sp>
    </p:spTree>
    <p:extLst>
      <p:ext uri="{BB962C8B-B14F-4D97-AF65-F5344CB8AC3E}">
        <p14:creationId xmlns:p14="http://schemas.microsoft.com/office/powerpoint/2010/main" val="35701194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C13D40-0924-12C7-F790-8E8C69064A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"/>
            <a:ext cx="12192000" cy="68545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86BB37-3B51-8BBA-44D4-784797F8C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828" y="3429000"/>
            <a:ext cx="6727372" cy="1877333"/>
          </a:xfrm>
          <a:prstGeom prst="rect">
            <a:avLst/>
          </a:prstGeom>
        </p:spPr>
        <p:txBody>
          <a:bodyPr/>
          <a:lstStyle>
            <a:lvl1pPr>
              <a:defRPr sz="6000" b="1">
                <a:solidFill>
                  <a:schemeClr val="bg1"/>
                </a:solidFill>
                <a:latin typeface="Neo Sans Arabic Bold" panose="020B0504030504040204" pitchFamily="34" charset="-78"/>
                <a:cs typeface="Neo Sans Arabic Bold" panose="020B0504030504040204" pitchFamily="34" charset="-78"/>
              </a:defRPr>
            </a:lvl1pPr>
          </a:lstStyle>
          <a:p>
            <a:r>
              <a:rPr lang="en-US" dirty="0"/>
              <a:t>Click to edit Master title style</a:t>
            </a:r>
            <a:endParaRPr lang="en-P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E6C9DB-3D79-6792-DBEC-9C305C48C3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085" y="6411232"/>
            <a:ext cx="718230" cy="338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fld id="{18047ACC-D57B-0542-98F0-1E4598B1FF21}" type="slidenum">
              <a:rPr lang="en-PS" smtClean="0"/>
              <a:t>‹#›</a:t>
            </a:fld>
            <a:endParaRPr lang="en-PS" dirty="0"/>
          </a:p>
        </p:txBody>
      </p:sp>
    </p:spTree>
    <p:extLst>
      <p:ext uri="{BB962C8B-B14F-4D97-AF65-F5344CB8AC3E}">
        <p14:creationId xmlns:p14="http://schemas.microsoft.com/office/powerpoint/2010/main" val="38691068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96464E-4D06-F7B7-38C8-093C67E003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"/>
            <a:ext cx="12192000" cy="68545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126E50-F77F-B48A-3537-70E13938D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3885" y="2490333"/>
            <a:ext cx="6727372" cy="1877333"/>
          </a:xfrm>
          <a:prstGeom prst="rect">
            <a:avLst/>
          </a:prstGeom>
        </p:spPr>
        <p:txBody>
          <a:bodyPr/>
          <a:lstStyle>
            <a:lvl1pPr>
              <a:defRPr sz="6000" b="1">
                <a:solidFill>
                  <a:schemeClr val="bg1"/>
                </a:solidFill>
                <a:latin typeface="Neo Sans Arabic Bold" panose="020B0504030504040204" pitchFamily="34" charset="-78"/>
                <a:cs typeface="Neo Sans Arabic Bold" panose="020B0504030504040204" pitchFamily="34" charset="-78"/>
              </a:defRPr>
            </a:lvl1pPr>
          </a:lstStyle>
          <a:p>
            <a:r>
              <a:rPr lang="en-US" dirty="0"/>
              <a:t>Click to edit Master title style</a:t>
            </a:r>
            <a:endParaRPr lang="en-P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D15AF0-A86E-7CDF-79AF-24C9CD5AC6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085" y="6411232"/>
            <a:ext cx="718230" cy="338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fld id="{18047ACC-D57B-0542-98F0-1E4598B1FF21}" type="slidenum">
              <a:rPr lang="en-PS" smtClean="0"/>
              <a:t>‹#›</a:t>
            </a:fld>
            <a:endParaRPr lang="en-PS" dirty="0"/>
          </a:p>
        </p:txBody>
      </p:sp>
    </p:spTree>
    <p:extLst>
      <p:ext uri="{BB962C8B-B14F-4D97-AF65-F5344CB8AC3E}">
        <p14:creationId xmlns:p14="http://schemas.microsoft.com/office/powerpoint/2010/main" val="30678337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3F1487-9586-CE09-FBE1-8BF705D9A4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"/>
            <a:ext cx="12192000" cy="68545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6A924E-DB91-D8F5-6415-7F8658F0D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42" y="1453696"/>
            <a:ext cx="6727372" cy="1877333"/>
          </a:xfrm>
          <a:prstGeom prst="rect">
            <a:avLst/>
          </a:prstGeom>
        </p:spPr>
        <p:txBody>
          <a:bodyPr/>
          <a:lstStyle>
            <a:lvl1pPr>
              <a:defRPr sz="6000" b="1">
                <a:solidFill>
                  <a:schemeClr val="bg1"/>
                </a:solidFill>
                <a:latin typeface="Neo Sans Arabic Bold" panose="020B0504030504040204" pitchFamily="34" charset="-78"/>
                <a:cs typeface="Neo Sans Arabic Bold" panose="020B0504030504040204" pitchFamily="34" charset="-78"/>
              </a:defRPr>
            </a:lvl1pPr>
          </a:lstStyle>
          <a:p>
            <a:r>
              <a:rPr lang="en-US" dirty="0"/>
              <a:t>Click to edit Master title style</a:t>
            </a:r>
            <a:endParaRPr lang="en-P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1A5191-CA77-3022-81C2-A08ADFEC3B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085" y="6411232"/>
            <a:ext cx="718230" cy="338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fld id="{18047ACC-D57B-0542-98F0-1E4598B1FF21}" type="slidenum">
              <a:rPr lang="en-PS" smtClean="0"/>
              <a:t>‹#›</a:t>
            </a:fld>
            <a:endParaRPr lang="en-PS" dirty="0"/>
          </a:p>
        </p:txBody>
      </p:sp>
    </p:spTree>
    <p:extLst>
      <p:ext uri="{BB962C8B-B14F-4D97-AF65-F5344CB8AC3E}">
        <p14:creationId xmlns:p14="http://schemas.microsoft.com/office/powerpoint/2010/main" val="33230083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363355-C722-E44B-0D0D-42F988AA36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"/>
            <a:ext cx="12192000" cy="68545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43AB34-F5A0-788C-442C-B90B99745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28" y="3162753"/>
            <a:ext cx="6727372" cy="1877333"/>
          </a:xfrm>
          <a:prstGeom prst="rect">
            <a:avLst/>
          </a:prstGeom>
        </p:spPr>
        <p:txBody>
          <a:bodyPr/>
          <a:lstStyle>
            <a:lvl1pPr>
              <a:defRPr sz="6000" b="1">
                <a:solidFill>
                  <a:schemeClr val="bg1"/>
                </a:solidFill>
                <a:latin typeface="Neo Sans Arabic Bold" panose="020B0504030504040204" pitchFamily="34" charset="-78"/>
                <a:cs typeface="Neo Sans Arabic Bold" panose="020B0504030504040204" pitchFamily="34" charset="-78"/>
              </a:defRPr>
            </a:lvl1pPr>
          </a:lstStyle>
          <a:p>
            <a:r>
              <a:rPr lang="en-US" dirty="0"/>
              <a:t>Click to edit Master title style</a:t>
            </a:r>
            <a:endParaRPr lang="en-P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3D500B-BBA7-B9EE-8379-494AF7CBD5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085" y="6411232"/>
            <a:ext cx="718230" cy="338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fld id="{18047ACC-D57B-0542-98F0-1E4598B1FF21}" type="slidenum">
              <a:rPr lang="en-PS" smtClean="0"/>
              <a:t>‹#›</a:t>
            </a:fld>
            <a:endParaRPr lang="en-PS" dirty="0"/>
          </a:p>
        </p:txBody>
      </p:sp>
    </p:spTree>
    <p:extLst>
      <p:ext uri="{BB962C8B-B14F-4D97-AF65-F5344CB8AC3E}">
        <p14:creationId xmlns:p14="http://schemas.microsoft.com/office/powerpoint/2010/main" val="40076945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525C1A-D889-3378-FA9F-89D9DF1E8F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"/>
            <a:ext cx="12192000" cy="68545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7BAEBE-497A-9C07-4C04-0B8D682C8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3628" y="2999467"/>
            <a:ext cx="6727372" cy="1877333"/>
          </a:xfrm>
          <a:prstGeom prst="rect">
            <a:avLst/>
          </a:prstGeom>
        </p:spPr>
        <p:txBody>
          <a:bodyPr/>
          <a:lstStyle>
            <a:lvl1pPr>
              <a:defRPr sz="6000" b="1">
                <a:solidFill>
                  <a:schemeClr val="bg1"/>
                </a:solidFill>
                <a:latin typeface="Neo Sans Arabic Bold" panose="020B0504030504040204" pitchFamily="34" charset="-78"/>
                <a:cs typeface="Neo Sans Arabic Bold" panose="020B0504030504040204" pitchFamily="34" charset="-78"/>
              </a:defRPr>
            </a:lvl1pPr>
          </a:lstStyle>
          <a:p>
            <a:r>
              <a:rPr lang="en-US" dirty="0"/>
              <a:t>Click to edit Master title style</a:t>
            </a:r>
            <a:endParaRPr lang="en-P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9B1F46-2158-1F52-9DB7-C16EFDDB37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085" y="6411232"/>
            <a:ext cx="718230" cy="338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fld id="{18047ACC-D57B-0542-98F0-1E4598B1FF21}" type="slidenum">
              <a:rPr lang="en-PS" smtClean="0"/>
              <a:t>‹#›</a:t>
            </a:fld>
            <a:endParaRPr lang="en-PS" dirty="0"/>
          </a:p>
        </p:txBody>
      </p:sp>
    </p:spTree>
    <p:extLst>
      <p:ext uri="{BB962C8B-B14F-4D97-AF65-F5344CB8AC3E}">
        <p14:creationId xmlns:p14="http://schemas.microsoft.com/office/powerpoint/2010/main" val="42837411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2B171C-F513-F194-26BE-6C1E05277B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"/>
            <a:ext cx="12192000" cy="68545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DDA983-9B45-3AEC-72E5-8B61E385E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3885" y="3151868"/>
            <a:ext cx="6727372" cy="1877333"/>
          </a:xfrm>
          <a:prstGeom prst="rect">
            <a:avLst/>
          </a:prstGeom>
        </p:spPr>
        <p:txBody>
          <a:bodyPr/>
          <a:lstStyle>
            <a:lvl1pPr>
              <a:defRPr sz="6000" b="1">
                <a:solidFill>
                  <a:schemeClr val="bg1"/>
                </a:solidFill>
                <a:latin typeface="Neo Sans Arabic Bold" panose="020B0504030504040204" pitchFamily="34" charset="-78"/>
                <a:cs typeface="Neo Sans Arabic Bold" panose="020B0504030504040204" pitchFamily="34" charset="-78"/>
              </a:defRPr>
            </a:lvl1pPr>
          </a:lstStyle>
          <a:p>
            <a:r>
              <a:rPr lang="en-US" dirty="0"/>
              <a:t>Click to edit Master title style</a:t>
            </a:r>
            <a:endParaRPr lang="en-P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AC32B8-20AE-36E1-0E99-FD3D7EF526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085" y="6411232"/>
            <a:ext cx="718230" cy="338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fld id="{18047ACC-D57B-0542-98F0-1E4598B1FF21}" type="slidenum">
              <a:rPr lang="en-PS" smtClean="0"/>
              <a:t>‹#›</a:t>
            </a:fld>
            <a:endParaRPr lang="en-PS" dirty="0"/>
          </a:p>
        </p:txBody>
      </p:sp>
    </p:spTree>
    <p:extLst>
      <p:ext uri="{BB962C8B-B14F-4D97-AF65-F5344CB8AC3E}">
        <p14:creationId xmlns:p14="http://schemas.microsoft.com/office/powerpoint/2010/main" val="16631951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01729C-E2C9-4954-B9B4-0F6283F9C2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"/>
            <a:ext cx="12192000" cy="68545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6B02E4-5E34-8894-6AB7-3DB501665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102428"/>
            <a:ext cx="5812971" cy="1877333"/>
          </a:xfrm>
          <a:prstGeom prst="rect">
            <a:avLst/>
          </a:prstGeom>
        </p:spPr>
        <p:txBody>
          <a:bodyPr/>
          <a:lstStyle>
            <a:lvl1pPr>
              <a:defRPr sz="6000" b="1">
                <a:solidFill>
                  <a:schemeClr val="bg1"/>
                </a:solidFill>
                <a:latin typeface="Neo Sans Arabic Bold" panose="020B0504030504040204" pitchFamily="34" charset="-78"/>
                <a:cs typeface="Neo Sans Arabic Bold" panose="020B0504030504040204" pitchFamily="34" charset="-78"/>
              </a:defRPr>
            </a:lvl1pPr>
          </a:lstStyle>
          <a:p>
            <a:r>
              <a:rPr lang="en-US" dirty="0"/>
              <a:t>Click to edit Master title style</a:t>
            </a:r>
            <a:endParaRPr lang="en-P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831664-3283-F2D7-BFCA-9443B1FEA4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085" y="6411232"/>
            <a:ext cx="718230" cy="338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fld id="{18047ACC-D57B-0542-98F0-1E4598B1FF21}" type="slidenum">
              <a:rPr lang="en-PS" smtClean="0"/>
              <a:t>‹#›</a:t>
            </a:fld>
            <a:endParaRPr lang="en-PS" dirty="0"/>
          </a:p>
        </p:txBody>
      </p:sp>
    </p:spTree>
    <p:extLst>
      <p:ext uri="{BB962C8B-B14F-4D97-AF65-F5344CB8AC3E}">
        <p14:creationId xmlns:p14="http://schemas.microsoft.com/office/powerpoint/2010/main" val="39140624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288F48-8534-405D-8445-DF214EA27F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"/>
            <a:ext cx="12192000" cy="68545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4664AC-461C-F083-ACE0-744B38FFF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2074182"/>
            <a:ext cx="6727372" cy="1877333"/>
          </a:xfrm>
          <a:prstGeom prst="rect">
            <a:avLst/>
          </a:prstGeom>
        </p:spPr>
        <p:txBody>
          <a:bodyPr/>
          <a:lstStyle>
            <a:lvl1pPr>
              <a:defRPr sz="6000" b="1">
                <a:solidFill>
                  <a:schemeClr val="bg1"/>
                </a:solidFill>
                <a:latin typeface="Neo Sans Arabic Bold" panose="020B0504030504040204" pitchFamily="34" charset="-78"/>
                <a:cs typeface="Neo Sans Arabic Bold" panose="020B0504030504040204" pitchFamily="34" charset="-78"/>
              </a:defRPr>
            </a:lvl1pPr>
          </a:lstStyle>
          <a:p>
            <a:r>
              <a:rPr lang="en-US" dirty="0"/>
              <a:t>Click to edit Master title style</a:t>
            </a:r>
            <a:endParaRPr lang="en-P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465206-0F6E-DC81-B430-4F0338DA79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085" y="6411232"/>
            <a:ext cx="718230" cy="338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fld id="{18047ACC-D57B-0542-98F0-1E4598B1FF21}" type="slidenum">
              <a:rPr lang="en-PS" smtClean="0"/>
              <a:t>‹#›</a:t>
            </a:fld>
            <a:endParaRPr lang="en-PS" dirty="0"/>
          </a:p>
        </p:txBody>
      </p:sp>
    </p:spTree>
    <p:extLst>
      <p:ext uri="{BB962C8B-B14F-4D97-AF65-F5344CB8AC3E}">
        <p14:creationId xmlns:p14="http://schemas.microsoft.com/office/powerpoint/2010/main" val="31313005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68EEEE-2495-ABE7-49D5-BA4090E492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"/>
            <a:ext cx="12192000" cy="68545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6653A4-5BB9-B5EC-4B4D-010FA58EC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8314" y="3429000"/>
            <a:ext cx="6727372" cy="1877333"/>
          </a:xfrm>
          <a:prstGeom prst="rect">
            <a:avLst/>
          </a:prstGeom>
        </p:spPr>
        <p:txBody>
          <a:bodyPr/>
          <a:lstStyle>
            <a:lvl1pPr>
              <a:defRPr sz="6000" b="1">
                <a:solidFill>
                  <a:schemeClr val="bg1"/>
                </a:solidFill>
                <a:latin typeface="Neo Sans Arabic Bold" panose="020B0504030504040204" pitchFamily="34" charset="-78"/>
                <a:cs typeface="Neo Sans Arabic Bold" panose="020B0504030504040204" pitchFamily="34" charset="-78"/>
              </a:defRPr>
            </a:lvl1pPr>
          </a:lstStyle>
          <a:p>
            <a:r>
              <a:rPr lang="en-US" dirty="0"/>
              <a:t>Click to edit Master title style</a:t>
            </a:r>
            <a:endParaRPr lang="en-P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609161-D890-C8C4-2B03-A0E56DD80B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085" y="6411232"/>
            <a:ext cx="718230" cy="338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fld id="{18047ACC-D57B-0542-98F0-1E4598B1FF21}" type="slidenum">
              <a:rPr lang="en-PS" smtClean="0"/>
              <a:t>‹#›</a:t>
            </a:fld>
            <a:endParaRPr lang="en-PS" dirty="0"/>
          </a:p>
        </p:txBody>
      </p:sp>
    </p:spTree>
    <p:extLst>
      <p:ext uri="{BB962C8B-B14F-4D97-AF65-F5344CB8AC3E}">
        <p14:creationId xmlns:p14="http://schemas.microsoft.com/office/powerpoint/2010/main" val="1763349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341B39-03BC-8D8A-1F95-7CBCD07E9C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"/>
            <a:ext cx="12192000" cy="68545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17F56E-934D-05E2-AD24-BE79D38BD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2943" y="2879724"/>
            <a:ext cx="6727372" cy="1877333"/>
          </a:xfrm>
          <a:prstGeom prst="rect">
            <a:avLst/>
          </a:prstGeom>
        </p:spPr>
        <p:txBody>
          <a:bodyPr/>
          <a:lstStyle>
            <a:lvl1pPr>
              <a:defRPr sz="6000" b="1">
                <a:latin typeface="Neo Sans Arabic Bold" panose="020B0504030504040204" pitchFamily="34" charset="-78"/>
                <a:cs typeface="Neo Sans Arabic Bold" panose="020B0504030504040204" pitchFamily="34" charset="-78"/>
              </a:defRPr>
            </a:lvl1pPr>
          </a:lstStyle>
          <a:p>
            <a:r>
              <a:rPr lang="en-US" dirty="0"/>
              <a:t>Click to edit Master title style</a:t>
            </a:r>
            <a:endParaRPr lang="en-P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A47BA2-5D33-E59F-D54E-1C5E41FDF6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085" y="6411232"/>
            <a:ext cx="718230" cy="338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fld id="{18047ACC-D57B-0542-98F0-1E4598B1FF21}" type="slidenum">
              <a:rPr lang="en-PS" smtClean="0"/>
              <a:t>‹#›</a:t>
            </a:fld>
            <a:endParaRPr lang="en-PS" dirty="0"/>
          </a:p>
        </p:txBody>
      </p:sp>
    </p:spTree>
    <p:extLst>
      <p:ext uri="{BB962C8B-B14F-4D97-AF65-F5344CB8AC3E}">
        <p14:creationId xmlns:p14="http://schemas.microsoft.com/office/powerpoint/2010/main" val="20501423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4A3875-6D86-4E93-8B1D-C63EACB0FE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"/>
            <a:ext cx="12192000" cy="68545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FB29AD-3832-F37C-E5CF-D4991C0E1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3799" y="2490333"/>
            <a:ext cx="6727372" cy="1877333"/>
          </a:xfrm>
          <a:prstGeom prst="rect">
            <a:avLst/>
          </a:prstGeom>
        </p:spPr>
        <p:txBody>
          <a:bodyPr/>
          <a:lstStyle>
            <a:lvl1pPr>
              <a:defRPr sz="6000" b="1">
                <a:solidFill>
                  <a:schemeClr val="bg1"/>
                </a:solidFill>
                <a:latin typeface="Neo Sans Arabic Bold" panose="020B0504030504040204" pitchFamily="34" charset="-78"/>
                <a:cs typeface="Neo Sans Arabic Bold" panose="020B0504030504040204" pitchFamily="34" charset="-78"/>
              </a:defRPr>
            </a:lvl1pPr>
          </a:lstStyle>
          <a:p>
            <a:r>
              <a:rPr lang="en-US" dirty="0"/>
              <a:t>Click to edit Master title style</a:t>
            </a:r>
            <a:endParaRPr lang="en-P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8CF6BB-CFBF-5BF8-8E20-16D5D7F4C3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085" y="6411232"/>
            <a:ext cx="718230" cy="338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fld id="{18047ACC-D57B-0542-98F0-1E4598B1FF21}" type="slidenum">
              <a:rPr lang="en-PS" smtClean="0"/>
              <a:t>‹#›</a:t>
            </a:fld>
            <a:endParaRPr lang="en-PS" dirty="0"/>
          </a:p>
        </p:txBody>
      </p:sp>
    </p:spTree>
    <p:extLst>
      <p:ext uri="{BB962C8B-B14F-4D97-AF65-F5344CB8AC3E}">
        <p14:creationId xmlns:p14="http://schemas.microsoft.com/office/powerpoint/2010/main" val="42866992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49D546-85D2-F996-B554-021DE04314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"/>
            <a:ext cx="12192000" cy="68545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DB3F1B-EB77-B27E-E925-716A7B048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0971" y="3217181"/>
            <a:ext cx="6727372" cy="1877333"/>
          </a:xfrm>
          <a:prstGeom prst="rect">
            <a:avLst/>
          </a:prstGeom>
        </p:spPr>
        <p:txBody>
          <a:bodyPr/>
          <a:lstStyle>
            <a:lvl1pPr>
              <a:defRPr sz="6000" b="1">
                <a:solidFill>
                  <a:schemeClr val="bg1"/>
                </a:solidFill>
                <a:latin typeface="Neo Sans Arabic Bold" panose="020B0504030504040204" pitchFamily="34" charset="-78"/>
                <a:cs typeface="Neo Sans Arabic Bold" panose="020B0504030504040204" pitchFamily="34" charset="-78"/>
              </a:defRPr>
            </a:lvl1pPr>
          </a:lstStyle>
          <a:p>
            <a:r>
              <a:rPr lang="en-US" dirty="0"/>
              <a:t>Click to edit Master title style</a:t>
            </a:r>
            <a:endParaRPr lang="en-P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9628DB-E29B-39BB-C933-32DD88230C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085" y="6411232"/>
            <a:ext cx="718230" cy="338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fld id="{18047ACC-D57B-0542-98F0-1E4598B1FF21}" type="slidenum">
              <a:rPr lang="en-PS" smtClean="0"/>
              <a:t>‹#›</a:t>
            </a:fld>
            <a:endParaRPr lang="en-PS" dirty="0"/>
          </a:p>
        </p:txBody>
      </p:sp>
    </p:spTree>
    <p:extLst>
      <p:ext uri="{BB962C8B-B14F-4D97-AF65-F5344CB8AC3E}">
        <p14:creationId xmlns:p14="http://schemas.microsoft.com/office/powerpoint/2010/main" val="26538213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02C7E7-0DE4-A88F-3B8D-4F580DE60D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"/>
            <a:ext cx="12192000" cy="68545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FA9A4C-B0DD-F1D0-314B-B65FB6270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170" y="1867353"/>
            <a:ext cx="6727372" cy="1877333"/>
          </a:xfrm>
          <a:prstGeom prst="rect">
            <a:avLst/>
          </a:prstGeom>
        </p:spPr>
        <p:txBody>
          <a:bodyPr/>
          <a:lstStyle>
            <a:lvl1pPr>
              <a:defRPr sz="6000" b="1">
                <a:solidFill>
                  <a:schemeClr val="bg1"/>
                </a:solidFill>
                <a:latin typeface="Neo Sans Arabic Bold" panose="020B0504030504040204" pitchFamily="34" charset="-78"/>
                <a:cs typeface="Neo Sans Arabic Bold" panose="020B0504030504040204" pitchFamily="34" charset="-78"/>
              </a:defRPr>
            </a:lvl1pPr>
          </a:lstStyle>
          <a:p>
            <a:r>
              <a:rPr lang="en-US" dirty="0"/>
              <a:t>Click to edit Master title style</a:t>
            </a:r>
            <a:endParaRPr lang="en-P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DFF613-4F59-583B-4B7E-0485E076E7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085" y="6411232"/>
            <a:ext cx="718230" cy="338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fld id="{18047ACC-D57B-0542-98F0-1E4598B1FF21}" type="slidenum">
              <a:rPr lang="en-PS" smtClean="0"/>
              <a:t>‹#›</a:t>
            </a:fld>
            <a:endParaRPr lang="en-PS" dirty="0"/>
          </a:p>
        </p:txBody>
      </p:sp>
    </p:spTree>
    <p:extLst>
      <p:ext uri="{BB962C8B-B14F-4D97-AF65-F5344CB8AC3E}">
        <p14:creationId xmlns:p14="http://schemas.microsoft.com/office/powerpoint/2010/main" val="22663141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44E7F3-C896-CE2A-C66E-33712EA056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0" y="732134"/>
            <a:ext cx="512108" cy="5121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252DAD-C04A-3B80-3FBD-EA775B310A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908" y="817485"/>
            <a:ext cx="871804" cy="3414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DCBB63-87AC-61FE-6FB4-E2B12BE96E9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162" y="692507"/>
            <a:ext cx="457240" cy="5913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BE4A7E-B24A-92CC-2D3A-A3ADD869650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852" y="771761"/>
            <a:ext cx="658425" cy="4328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080F9B-ACE8-9C18-BF0D-4C67566A43C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727" y="780906"/>
            <a:ext cx="664522" cy="4145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B48C10-A62B-98B8-C0E0-481E13F85E5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699" y="738231"/>
            <a:ext cx="499915" cy="4999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457150-FC8F-2168-0743-D47FF6EDE17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064" y="735182"/>
            <a:ext cx="524301" cy="5060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AEEFC0-AF47-8447-A87B-2FFB4B56C9E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6039" y="707748"/>
            <a:ext cx="457240" cy="5608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E9E2434-BCC1-4F58-DF03-FE9E0793E5F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12" y="2123070"/>
            <a:ext cx="554784" cy="4206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D8E1F4C-595D-9F5F-E09B-3830B1DD2D35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354" y="2116973"/>
            <a:ext cx="713294" cy="4328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4A43ED5-32C6-8430-42A2-5F1C0870D195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206" y="2116973"/>
            <a:ext cx="780356" cy="4328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F00B4BA-3112-0C38-7502-75C5FB43686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120" y="2086491"/>
            <a:ext cx="560881" cy="4938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ECA5812-1772-47CE-2B05-6DD741E1392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559" y="2086491"/>
            <a:ext cx="512108" cy="4938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BBDD56F-5F39-E45D-4EC4-6EFD82E8629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225" y="2077346"/>
            <a:ext cx="512108" cy="5121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824D75C-39F6-399B-08B2-AC05BB1E1B6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891" y="2086491"/>
            <a:ext cx="506012" cy="49381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F0AD224-15D5-DE83-F5E0-CBBCD4332EC6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9460" y="2077346"/>
            <a:ext cx="530398" cy="51210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2865A7F-D945-C627-8CF2-F3AC4C96346E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0" y="3250133"/>
            <a:ext cx="512108" cy="38408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AFE8846-FBCF-B9D3-41A1-DDB50DC7BEF3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769" y="3228795"/>
            <a:ext cx="512108" cy="42675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293442E-0717-1483-7AD6-53F8E2ABD7E3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188" y="3237940"/>
            <a:ext cx="512108" cy="40846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D464BBD-1E34-7A35-ECB7-BCF34A903020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607" y="3186119"/>
            <a:ext cx="469433" cy="51210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F0B09F0-2B3A-EAC2-BADE-2FC88C691599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351" y="3186119"/>
            <a:ext cx="323116" cy="51210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0FF5903-BE07-99D8-5D65-D556A1364E75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778" y="3216602"/>
            <a:ext cx="512108" cy="45114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98EDBA6-BC6D-B502-6ED0-F309CBC1F09C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197" y="3259277"/>
            <a:ext cx="512108" cy="36579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44032C8-F296-DB29-7DCF-877FB4D8A3BE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619" y="3189167"/>
            <a:ext cx="384081" cy="50601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83A258D-1BBB-CBE7-FAA0-E1CF0579D249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95" y="4453601"/>
            <a:ext cx="493819" cy="49381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B48FB60-114C-160E-97B6-71667B831354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174" y="4474939"/>
            <a:ext cx="512108" cy="45114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5D8E11A-13B0-F231-0DBE-FF92CB656D9B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142" y="4444456"/>
            <a:ext cx="512108" cy="51210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5DF8315-5F1E-14E6-500A-45B70B0176A5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110" y="4444456"/>
            <a:ext cx="493819" cy="51210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B8D7761-9EC6-381A-21D6-CF4E4351C7EF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789" y="4444456"/>
            <a:ext cx="420660" cy="51210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A2E69D1-9038-C6DC-9F16-C3D6E8885332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309" y="4477987"/>
            <a:ext cx="432854" cy="44504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58298B5-CC78-336F-2195-43BA6415312B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023" y="4529807"/>
            <a:ext cx="512108" cy="34140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CB261E0-7489-9E9E-9445-934340E66646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2991" y="4444456"/>
            <a:ext cx="463336" cy="51210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3C8B9DC-1615-B885-61CC-280D755D0B97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0" y="5713682"/>
            <a:ext cx="512108" cy="51210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9C275F4-F425-3B75-11F6-2B2200DDC371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303" y="5713682"/>
            <a:ext cx="512108" cy="51210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6E6D1EF-1B7F-50F2-9093-41E8175CECB5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256" y="5713682"/>
            <a:ext cx="359695" cy="51210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3CB5E5A-0508-32A0-D002-FA76A30B2214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796" y="5765503"/>
            <a:ext cx="512108" cy="40846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B5B037F-05D8-BA40-D424-48060140FAD8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749" y="5713682"/>
            <a:ext cx="512108" cy="51210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22D32D4-A85C-E003-2716-FF59FDEA435F}"/>
              </a:ext>
            </a:extLst>
          </p:cNvPr>
          <p:cNvPicPr>
            <a:picLocks noChangeAspect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702" y="5713682"/>
            <a:ext cx="512108" cy="51210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A95B341-A29B-88FC-DE99-0F1189871174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655" y="5713682"/>
            <a:ext cx="512108" cy="51210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D89305C1-1F04-B7CF-3065-77ABCEE7A7D2}"/>
              </a:ext>
            </a:extLst>
          </p:cNvPr>
          <p:cNvPicPr>
            <a:picLocks noChangeAspect="1"/>
          </p:cNvPicPr>
          <p:nvPr userDrawn="1"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605" y="5777696"/>
            <a:ext cx="512108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248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82">
            <a:extLst>
              <a:ext uri="{FF2B5EF4-FFF2-40B4-BE49-F238E27FC236}">
                <a16:creationId xmlns:a16="http://schemas.microsoft.com/office/drawing/2014/main" id="{D4E51473-0FA7-6920-0D28-78F40537B5C5}"/>
              </a:ext>
            </a:extLst>
          </p:cNvPr>
          <p:cNvGrpSpPr/>
          <p:nvPr userDrawn="1"/>
        </p:nvGrpSpPr>
        <p:grpSpPr>
          <a:xfrm>
            <a:off x="387223" y="402016"/>
            <a:ext cx="11372398" cy="512108"/>
            <a:chOff x="387223" y="402016"/>
            <a:chExt cx="11372398" cy="51210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CE3B457-A76A-65C2-C3A6-8AE5625B03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223" y="402016"/>
              <a:ext cx="512108" cy="51210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ACE48DF-8330-F195-0669-85F17534AB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7465" y="402016"/>
              <a:ext cx="512108" cy="51210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DB0E695-2A04-FC69-CB71-30A85187B0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7707" y="405064"/>
              <a:ext cx="451143" cy="50601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89762F1-315F-C1A2-B8B0-73C175E12C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6984" y="402016"/>
              <a:ext cx="280440" cy="51210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DAE5ACE-6E91-132C-A971-85AEDAEF1C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5558" y="402016"/>
              <a:ext cx="493819" cy="51210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044DFC4-2E50-2714-F90E-B7214B90D71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7511" y="402016"/>
              <a:ext cx="493819" cy="512108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1391A60-4AF6-FD04-B956-F9E00ABA7A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59464" y="453837"/>
              <a:ext cx="512108" cy="408467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287D7AB-1004-1BF5-B280-AA47C7339D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9706" y="444692"/>
              <a:ext cx="499915" cy="426757"/>
            </a:xfrm>
            <a:prstGeom prst="rect">
              <a:avLst/>
            </a:prstGeom>
          </p:spPr>
        </p:pic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F4C5AEE4-FF04-DA93-D97B-1FE3F8E1F62A}"/>
              </a:ext>
            </a:extLst>
          </p:cNvPr>
          <p:cNvGrpSpPr/>
          <p:nvPr userDrawn="1"/>
        </p:nvGrpSpPr>
        <p:grpSpPr>
          <a:xfrm>
            <a:off x="481719" y="1738698"/>
            <a:ext cx="11274854" cy="536494"/>
            <a:chOff x="481719" y="1450497"/>
            <a:chExt cx="11274854" cy="53649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5883605-4B24-D36B-4980-D11A50C0F6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719" y="1462690"/>
              <a:ext cx="323116" cy="512108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8896A9D-DB06-AED6-4F0D-19F1B860CC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8194" y="1462690"/>
              <a:ext cx="323116" cy="512108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78515B2-BF87-2DF6-2A25-98D7EE712F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4669" y="1462690"/>
              <a:ext cx="512108" cy="512108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CC1E4714-E057-6258-5374-C7E1D7D3B8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136" y="1474883"/>
              <a:ext cx="481626" cy="487722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F6B057A7-9F60-1DD8-ABD4-9D59796843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5121" y="1529752"/>
              <a:ext cx="652329" cy="377985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265EB08D-F002-A13B-915A-B71CAD3066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0809" y="1462690"/>
              <a:ext cx="512108" cy="512108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4AAC7C0-0CB2-88AF-7AEF-EB31E4E49E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46276" y="1462690"/>
              <a:ext cx="323116" cy="512108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E5865E23-9B9B-5BB1-57ED-15A1E05129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62754" y="1450497"/>
              <a:ext cx="493819" cy="536494"/>
            </a:xfrm>
            <a:prstGeom prst="rect">
              <a:avLst/>
            </a:prstGeom>
          </p:spPr>
        </p:pic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34A7DAEB-3EA6-E8C4-5BF7-33C116B76330}"/>
              </a:ext>
            </a:extLst>
          </p:cNvPr>
          <p:cNvGrpSpPr/>
          <p:nvPr userDrawn="1"/>
        </p:nvGrpSpPr>
        <p:grpSpPr>
          <a:xfrm>
            <a:off x="387223" y="3099766"/>
            <a:ext cx="11357157" cy="512108"/>
            <a:chOff x="387223" y="2716035"/>
            <a:chExt cx="11357157" cy="512108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B3B6D43B-9158-C457-2348-5F832D6E53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223" y="2716035"/>
              <a:ext cx="512108" cy="512108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ECDCB89-D26A-7B02-A45C-AD83FC3020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1773" y="2801386"/>
              <a:ext cx="512108" cy="341406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48A5C287-F752-B8B1-D90D-23EFC1A163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6323" y="2731276"/>
              <a:ext cx="506012" cy="481626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C63D71AC-8653-7307-CC6C-DCBF6D00E6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4777" y="2801386"/>
              <a:ext cx="512108" cy="341406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CAA26FF2-46A8-988A-CE7A-6A01E1CA9F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9327" y="2737373"/>
              <a:ext cx="512108" cy="469433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1326180B-4C0E-1664-C65F-9FDC8E3D5A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3877" y="2737373"/>
              <a:ext cx="512108" cy="469433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4795F349-C111-4869-6F39-ED7F109500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8427" y="2716035"/>
              <a:ext cx="384081" cy="512108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7AFB38CB-D3E6-316B-335C-5FBBF076A0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74947" y="2716035"/>
              <a:ext cx="469433" cy="512108"/>
            </a:xfrm>
            <a:prstGeom prst="rect">
              <a:avLst/>
            </a:prstGeom>
          </p:spPr>
        </p:pic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14A6D924-B44F-D997-7468-FB42B58758F5}"/>
              </a:ext>
            </a:extLst>
          </p:cNvPr>
          <p:cNvGrpSpPr/>
          <p:nvPr userDrawn="1"/>
        </p:nvGrpSpPr>
        <p:grpSpPr>
          <a:xfrm>
            <a:off x="387223" y="4436448"/>
            <a:ext cx="11326674" cy="518205"/>
            <a:chOff x="387223" y="4164012"/>
            <a:chExt cx="11326674" cy="518205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23FDFFF4-0F47-16BA-2D51-E391D96193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223" y="4167060"/>
              <a:ext cx="512108" cy="512108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5A03D3D3-EF09-7FAF-B21B-89280D9F90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7838" y="4167060"/>
              <a:ext cx="512108" cy="512108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AD767144-749B-CF88-5DF1-76F4FB179F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8453" y="4167060"/>
              <a:ext cx="518205" cy="512108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7754E7FB-9102-4D93-3BCE-0DF99769CD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5165" y="4164012"/>
              <a:ext cx="518205" cy="518205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80C4CD1E-3C3F-E4F1-ED10-AD0F62BE7B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1877" y="4176205"/>
              <a:ext cx="493819" cy="493819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D7D6419F-C854-72D5-771A-E405E25458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4203" y="4167060"/>
              <a:ext cx="512108" cy="512108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76C9E087-76CA-5EF6-7783-5635CD81D4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4818" y="4188398"/>
              <a:ext cx="512108" cy="469433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E091F410-8F1C-AFBA-1641-9A7425369D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05430" y="4167060"/>
              <a:ext cx="408467" cy="512108"/>
            </a:xfrm>
            <a:prstGeom prst="rect">
              <a:avLst/>
            </a:prstGeom>
          </p:spPr>
        </p:pic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0B2B5E1E-76E4-D6B8-C479-0DB3977587A3}"/>
              </a:ext>
            </a:extLst>
          </p:cNvPr>
          <p:cNvGrpSpPr/>
          <p:nvPr userDrawn="1"/>
        </p:nvGrpSpPr>
        <p:grpSpPr>
          <a:xfrm>
            <a:off x="429899" y="5779226"/>
            <a:ext cx="11326674" cy="591363"/>
            <a:chOff x="429899" y="5779226"/>
            <a:chExt cx="11326674" cy="591363"/>
          </a:xfrm>
        </p:grpSpPr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AB33993E-7995-C362-3BB3-97D040530E8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899" y="5849336"/>
              <a:ext cx="426757" cy="451143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264C8FA3-14E8-5ACD-303E-71B9C0539C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2581" y="5779226"/>
              <a:ext cx="329213" cy="591363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2A6CE7CD-CBFA-6045-267A-3498C1DEF6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7719" y="5812757"/>
              <a:ext cx="530398" cy="524301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0B667C14-E86D-5972-7470-997CD7A853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4042" y="5861529"/>
              <a:ext cx="603556" cy="426757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E5270824-1343-D076-190E-0A25E79659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3523" y="5827998"/>
              <a:ext cx="493819" cy="493819"/>
            </a:xfrm>
            <a:prstGeom prst="rect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71FCF154-5E9C-0116-B060-543C6C137D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3267" y="5827998"/>
              <a:ext cx="493819" cy="493819"/>
            </a:xfrm>
            <a:prstGeom prst="rect">
              <a:avLst/>
            </a:prstGeom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502E883C-C641-7E36-F0EC-96501CA37A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3011" y="5827998"/>
              <a:ext cx="493819" cy="493819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5768E5EF-023D-2418-A755-72B2659C17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62754" y="5827998"/>
              <a:ext cx="493819" cy="4938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1529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481413-FF27-C60D-1B13-E382B66508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8"/>
            <a:ext cx="12192000" cy="685457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F80F2A4-FE61-16A2-357E-B496DF656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5029" y="2879724"/>
            <a:ext cx="6727372" cy="1877333"/>
          </a:xfrm>
          <a:prstGeom prst="rect">
            <a:avLst/>
          </a:prstGeom>
        </p:spPr>
        <p:txBody>
          <a:bodyPr/>
          <a:lstStyle>
            <a:lvl1pPr>
              <a:defRPr sz="6000" b="1">
                <a:latin typeface="Neo Sans Arabic Bold" panose="020B0504030504040204" pitchFamily="34" charset="-78"/>
                <a:cs typeface="Neo Sans Arabic Bold" panose="020B0504030504040204" pitchFamily="34" charset="-78"/>
              </a:defRPr>
            </a:lvl1pPr>
          </a:lstStyle>
          <a:p>
            <a:r>
              <a:rPr lang="en-US" dirty="0"/>
              <a:t>Click to edit Master title style</a:t>
            </a:r>
            <a:endParaRPr lang="en-P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B2E3B1-CEB3-ECDA-6C77-E432088720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085" y="6411232"/>
            <a:ext cx="718230" cy="338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fld id="{18047ACC-D57B-0542-98F0-1E4598B1FF21}" type="slidenum">
              <a:rPr lang="en-PS" smtClean="0"/>
              <a:t>‹#›</a:t>
            </a:fld>
            <a:endParaRPr lang="en-PS" dirty="0"/>
          </a:p>
        </p:txBody>
      </p:sp>
    </p:spTree>
    <p:extLst>
      <p:ext uri="{BB962C8B-B14F-4D97-AF65-F5344CB8AC3E}">
        <p14:creationId xmlns:p14="http://schemas.microsoft.com/office/powerpoint/2010/main" val="193748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09A5FE-ABC4-EA48-D375-89DAFF8D98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"/>
            <a:ext cx="12192000" cy="68545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6C8378-477A-5C5A-C53E-75C859F4B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2879724"/>
            <a:ext cx="6727372" cy="1877333"/>
          </a:xfrm>
          <a:prstGeom prst="rect">
            <a:avLst/>
          </a:prstGeom>
        </p:spPr>
        <p:txBody>
          <a:bodyPr/>
          <a:lstStyle>
            <a:lvl1pPr>
              <a:defRPr sz="6000" b="1">
                <a:latin typeface="Neo Sans Arabic Bold" panose="020B0504030504040204" pitchFamily="34" charset="-78"/>
                <a:cs typeface="Neo Sans Arabic Bold" panose="020B0504030504040204" pitchFamily="34" charset="-78"/>
              </a:defRPr>
            </a:lvl1pPr>
          </a:lstStyle>
          <a:p>
            <a:r>
              <a:rPr lang="en-US" dirty="0"/>
              <a:t>Click to edit Master title style</a:t>
            </a:r>
            <a:endParaRPr lang="en-P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6198F8-6698-6165-F199-4188F7AEF2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085" y="6411232"/>
            <a:ext cx="718230" cy="338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fld id="{18047ACC-D57B-0542-98F0-1E4598B1FF21}" type="slidenum">
              <a:rPr lang="en-PS" smtClean="0"/>
              <a:t>‹#›</a:t>
            </a:fld>
            <a:endParaRPr lang="en-PS" dirty="0"/>
          </a:p>
        </p:txBody>
      </p:sp>
    </p:spTree>
    <p:extLst>
      <p:ext uri="{BB962C8B-B14F-4D97-AF65-F5344CB8AC3E}">
        <p14:creationId xmlns:p14="http://schemas.microsoft.com/office/powerpoint/2010/main" val="2469822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F2AC43-A683-FA4B-1804-DC643C41D3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"/>
            <a:ext cx="12192000" cy="68545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42B47C-0A2B-B382-BB20-7B61EA424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7343" y="2879724"/>
            <a:ext cx="6727372" cy="1877333"/>
          </a:xfrm>
          <a:prstGeom prst="rect">
            <a:avLst/>
          </a:prstGeom>
        </p:spPr>
        <p:txBody>
          <a:bodyPr/>
          <a:lstStyle>
            <a:lvl1pPr>
              <a:defRPr sz="6000" b="1">
                <a:latin typeface="Neo Sans Arabic Bold" panose="020B0504030504040204" pitchFamily="34" charset="-78"/>
                <a:cs typeface="Neo Sans Arabic Bold" panose="020B0504030504040204" pitchFamily="34" charset="-78"/>
              </a:defRPr>
            </a:lvl1pPr>
          </a:lstStyle>
          <a:p>
            <a:r>
              <a:rPr lang="en-US" dirty="0"/>
              <a:t>Click to edit Master title style</a:t>
            </a:r>
            <a:endParaRPr lang="en-P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904502-30AE-8232-E08C-2B3D620B0F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085" y="6411232"/>
            <a:ext cx="718230" cy="338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fld id="{18047ACC-D57B-0542-98F0-1E4598B1FF21}" type="slidenum">
              <a:rPr lang="en-PS" smtClean="0"/>
              <a:t>‹#›</a:t>
            </a:fld>
            <a:endParaRPr lang="en-PS" dirty="0"/>
          </a:p>
        </p:txBody>
      </p:sp>
    </p:spTree>
    <p:extLst>
      <p:ext uri="{BB962C8B-B14F-4D97-AF65-F5344CB8AC3E}">
        <p14:creationId xmlns:p14="http://schemas.microsoft.com/office/powerpoint/2010/main" val="3541879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0E0C85-D887-3B26-4AFC-9B83A5D3D5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"/>
            <a:ext cx="12192000" cy="68545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29B580-90A7-3AC3-3CA6-99D49C93A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2771" y="2879724"/>
            <a:ext cx="6727372" cy="1877333"/>
          </a:xfrm>
          <a:prstGeom prst="rect">
            <a:avLst/>
          </a:prstGeom>
        </p:spPr>
        <p:txBody>
          <a:bodyPr/>
          <a:lstStyle>
            <a:lvl1pPr>
              <a:defRPr sz="6000" b="1">
                <a:latin typeface="Neo Sans Arabic Bold" panose="020B0504030504040204" pitchFamily="34" charset="-78"/>
                <a:cs typeface="Neo Sans Arabic Bold" panose="020B0504030504040204" pitchFamily="34" charset="-78"/>
              </a:defRPr>
            </a:lvl1pPr>
          </a:lstStyle>
          <a:p>
            <a:r>
              <a:rPr lang="en-US" dirty="0"/>
              <a:t>Click to edit Master title style</a:t>
            </a:r>
            <a:endParaRPr lang="en-P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3828D0-8A1B-E79D-9CC4-0920F1AC6A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085" y="6411232"/>
            <a:ext cx="718230" cy="338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fld id="{18047ACC-D57B-0542-98F0-1E4598B1FF21}" type="slidenum">
              <a:rPr lang="en-PS" smtClean="0"/>
              <a:t>‹#›</a:t>
            </a:fld>
            <a:endParaRPr lang="en-PS" dirty="0"/>
          </a:p>
        </p:txBody>
      </p:sp>
    </p:spTree>
    <p:extLst>
      <p:ext uri="{BB962C8B-B14F-4D97-AF65-F5344CB8AC3E}">
        <p14:creationId xmlns:p14="http://schemas.microsoft.com/office/powerpoint/2010/main" val="2527487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8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39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7117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6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1E9EC18-BE1D-10B6-E91C-0B3868C206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"/>
            <a:ext cx="12192000" cy="685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013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3213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63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D5B84C1-56F6-2D37-A6DD-DA653AD92131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"/>
            <a:ext cx="12192000" cy="685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92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865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19" r:id="rId14"/>
    <p:sldLayoutId id="2147483718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95CCA42-E894-6D81-A9D0-ECD52E6EFD02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"/>
            <a:ext cx="12192000" cy="685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85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5776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3" Type="http://schemas.openxmlformats.org/officeDocument/2006/relationships/image" Target="../media/image138.png"/><Relationship Id="rId7" Type="http://schemas.openxmlformats.org/officeDocument/2006/relationships/image" Target="../media/image58.png"/><Relationship Id="rId2" Type="http://schemas.openxmlformats.org/officeDocument/2006/relationships/hyperlink" Target="https://jawwalbot.jawwal.ps/Jawwalwebcha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5" Type="http://schemas.openxmlformats.org/officeDocument/2006/relationships/image" Target="../media/image140.svg"/><Relationship Id="rId4" Type="http://schemas.openxmlformats.org/officeDocument/2006/relationships/image" Target="../media/image139.png"/><Relationship Id="rId9" Type="http://schemas.openxmlformats.org/officeDocument/2006/relationships/image" Target="../media/image143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image" Target="../media/image133.png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sv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3225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E4F29E-EF48-48DC-9163-877B7B51AD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728F6AE-6045-4349-BB8F-2F5B8ADCF4DA}"/>
              </a:ext>
            </a:extLst>
          </p:cNvPr>
          <p:cNvSpPr/>
          <p:nvPr/>
        </p:nvSpPr>
        <p:spPr>
          <a:xfrm>
            <a:off x="5174939" y="1025652"/>
            <a:ext cx="18421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800" dirty="0"/>
              <a:t>اليوم التعريفي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CB53B2-C821-4911-A29C-4EA2A4AF5303}"/>
              </a:ext>
            </a:extLst>
          </p:cNvPr>
          <p:cNvSpPr/>
          <p:nvPr/>
        </p:nvSpPr>
        <p:spPr>
          <a:xfrm>
            <a:off x="3331026" y="861134"/>
            <a:ext cx="5665333" cy="852256"/>
          </a:xfrm>
          <a:prstGeom prst="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E59E5E-495F-4FA9-A8C9-EEE364985F43}"/>
              </a:ext>
            </a:extLst>
          </p:cNvPr>
          <p:cNvSpPr txBox="1"/>
          <p:nvPr/>
        </p:nvSpPr>
        <p:spPr>
          <a:xfrm>
            <a:off x="1300812" y="1778987"/>
            <a:ext cx="9445841" cy="45243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SA" dirty="0"/>
              <a:t>سيتم استقبالهم من خلال تنظيم حفل تعارف بتواجد مدراء الإدارات ومدير دائرة التسويق وفريق الماركوم:</a:t>
            </a:r>
          </a:p>
          <a:p>
            <a:pPr algn="r" rtl="1"/>
            <a:endParaRPr lang="ar-SA" dirty="0"/>
          </a:p>
          <a:p>
            <a:pPr algn="r" rtl="1"/>
            <a:r>
              <a:rPr lang="ar-SA" dirty="0"/>
              <a:t>برنامج الحفل: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dirty="0"/>
              <a:t> استقبال الدفعة الجديدة من فريق بالتل شباب من قبل مدراء الإدارات ومدير دائرة التسويق وفريق الماركوم.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dirty="0"/>
              <a:t> تعارف الفريق على بعضه.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dirty="0"/>
              <a:t>الية العمل/ التقييم/ الية الدفع (الانتماء والولاء).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dirty="0"/>
              <a:t>مسابقات متنوعة وترفيهيه.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dirty="0"/>
              <a:t>تناول الطعام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dirty="0"/>
              <a:t>جلسة تصوير لكل سفاح 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dirty="0"/>
              <a:t>تقديم باكج لكل عضو يحتوي رساله تحفيزيه و على :</a:t>
            </a:r>
          </a:p>
          <a:p>
            <a:pPr marL="285750" indent="-285750" algn="r" rtl="1">
              <a:buFont typeface="Courier New" panose="02070309020205020404" pitchFamily="49" charset="0"/>
              <a:buChar char="o"/>
            </a:pPr>
            <a:r>
              <a:rPr lang="ar-SA" dirty="0"/>
              <a:t> بلوزة خاصة بكل عضو. </a:t>
            </a:r>
          </a:p>
          <a:p>
            <a:pPr marL="285750" indent="-285750" algn="r" rtl="1">
              <a:buFont typeface="Courier New" panose="02070309020205020404" pitchFamily="49" charset="0"/>
              <a:buChar char="o"/>
            </a:pPr>
            <a:r>
              <a:rPr lang="ar-SA" dirty="0"/>
              <a:t>بطاقة تعريفية. </a:t>
            </a:r>
          </a:p>
          <a:p>
            <a:pPr marL="285750" indent="-285750" algn="r" rtl="1">
              <a:buFont typeface="Courier New" panose="02070309020205020404" pitchFamily="49" charset="0"/>
              <a:buChar char="o"/>
            </a:pPr>
            <a:r>
              <a:rPr lang="ar-SA" dirty="0"/>
              <a:t>طاقية </a:t>
            </a:r>
          </a:p>
          <a:p>
            <a:pPr marL="285750" indent="-285750" algn="r" rtl="1">
              <a:buFont typeface="Courier New" panose="02070309020205020404" pitchFamily="49" charset="0"/>
              <a:buChar char="o"/>
            </a:pPr>
            <a:r>
              <a:rPr lang="ar-SA" dirty="0"/>
              <a:t>شمسية.</a:t>
            </a:r>
          </a:p>
          <a:p>
            <a:pPr marL="285750" indent="-285750" algn="r" rtl="1">
              <a:buFont typeface="Courier New" panose="02070309020205020404" pitchFamily="49" charset="0"/>
              <a:buChar char="o"/>
            </a:pPr>
            <a:r>
              <a:rPr lang="ar-SA" dirty="0"/>
              <a:t>مطرة ماء.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153566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E4F29E-EF48-48DC-9163-877B7B51AD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728F6AE-6045-4349-BB8F-2F5B8ADCF4DA}"/>
              </a:ext>
            </a:extLst>
          </p:cNvPr>
          <p:cNvSpPr/>
          <p:nvPr/>
        </p:nvSpPr>
        <p:spPr>
          <a:xfrm>
            <a:off x="4774990" y="1025652"/>
            <a:ext cx="26420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800" dirty="0"/>
              <a:t>مرحلة الجد والتطبيق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CB53B2-C821-4911-A29C-4EA2A4AF5303}"/>
              </a:ext>
            </a:extLst>
          </p:cNvPr>
          <p:cNvSpPr/>
          <p:nvPr/>
        </p:nvSpPr>
        <p:spPr>
          <a:xfrm>
            <a:off x="3331026" y="861134"/>
            <a:ext cx="5665333" cy="852256"/>
          </a:xfrm>
          <a:prstGeom prst="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E59E5E-495F-4FA9-A8C9-EEE364985F43}"/>
              </a:ext>
            </a:extLst>
          </p:cNvPr>
          <p:cNvSpPr txBox="1"/>
          <p:nvPr/>
        </p:nvSpPr>
        <p:spPr>
          <a:xfrm>
            <a:off x="1440771" y="2274838"/>
            <a:ext cx="9445841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SA" dirty="0"/>
              <a:t>في هذه المرحلة ستقوم الفرق: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dirty="0"/>
              <a:t>إعداد خطط لحملات توعية داخل الجامعات وضع خطط بيعية.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dirty="0"/>
              <a:t> طرح افكار فعاليات وانشطة لعرضها على مسؤول البرنامج ومن ثم تطبيقها بشكل عملي.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dirty="0"/>
              <a:t> المشاركة في الترويج والبيع لخدمات وحملات الشركة المختلفة داخل وخارج الجامعة . </a:t>
            </a:r>
          </a:p>
          <a:p>
            <a:pPr marL="285750" indent="-285750" algn="r" rtl="1" eaLnBrk="1" fontAlgn="t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r-SA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الالتزام بالمنافسه الشريفة مع باقي الجامعات</a:t>
            </a:r>
            <a:endParaRPr lang="ar-SA" sz="1800" b="0" i="0" u="none" strike="noStrike" dirty="0">
              <a:effectLst/>
              <a:latin typeface="Arial" panose="020B0604020202020204" pitchFamily="34" charset="0"/>
            </a:endParaRPr>
          </a:p>
          <a:p>
            <a:pPr marL="285750" indent="-285750" algn="r" rtl="1" eaLnBrk="1" fontAlgn="t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r-SA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تحسين سمعة العلامة التجارية </a:t>
            </a:r>
            <a:endParaRPr lang="ar-SA" sz="1800" b="0" i="0" u="none" strike="noStrike" dirty="0">
              <a:effectLst/>
              <a:latin typeface="Arial" panose="020B0604020202020204" pitchFamily="34" charset="0"/>
            </a:endParaRPr>
          </a:p>
          <a:p>
            <a:pPr marL="285750" indent="-285750" algn="r" rtl="1" eaLnBrk="1" fontAlgn="t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r-SA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النشر والتفاعل على وسائل التواصل الاجتماعي </a:t>
            </a:r>
            <a:endParaRPr lang="ar-SA" sz="1800" b="0" i="0" u="none" strike="noStrike" dirty="0">
              <a:effectLst/>
              <a:latin typeface="Arial" panose="020B0604020202020204" pitchFamily="34" charset="0"/>
            </a:endParaRPr>
          </a:p>
          <a:p>
            <a:pPr marL="285750" indent="-285750" algn="r" rtl="1" eaLnBrk="1" fontAlgn="t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r-SA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التزام الطالب بعدم حمله لشرائح للشركه المنافسه </a:t>
            </a:r>
            <a:endParaRPr lang="ar-SA" sz="1800" b="0" i="0" u="none" strike="noStrike" dirty="0">
              <a:effectLst/>
              <a:latin typeface="Arial" panose="020B0604020202020204" pitchFamily="34" charset="0"/>
            </a:endParaRPr>
          </a:p>
          <a:p>
            <a:pPr marL="285750" indent="-285750" algn="r" rtl="1" eaLnBrk="1" fontAlgn="t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r-SA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الالتزام بالمشاركه في الفعاليات</a:t>
            </a:r>
            <a:endParaRPr lang="ar-SA" sz="1800" b="0" i="0" u="none" strike="noStrike" dirty="0">
              <a:effectLst/>
              <a:latin typeface="Arial" panose="020B060402020202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712495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E4F29E-EF48-48DC-9163-877B7B51AD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351BA9-9DA0-4396-BCE8-979A5FDB08F4}"/>
              </a:ext>
            </a:extLst>
          </p:cNvPr>
          <p:cNvSpPr txBox="1"/>
          <p:nvPr/>
        </p:nvSpPr>
        <p:spPr>
          <a:xfrm>
            <a:off x="4015408" y="983073"/>
            <a:ext cx="416118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JO" sz="2800" dirty="0">
                <a:solidFill>
                  <a:prstClr val="black"/>
                </a:solidFill>
                <a:latin typeface="Times" panose="02020603060405020304" pitchFamily="18" charset="0"/>
              </a:rPr>
              <a:t>تقسيم الفريق</a:t>
            </a:r>
            <a:endParaRPr lang="en-US" sz="2800" dirty="0">
              <a:solidFill>
                <a:prstClr val="black"/>
              </a:solidFill>
              <a:latin typeface="Times" panose="02020603060405020304" pitchFamily="18" charset="0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3CC06608-BA28-4472-82DD-FCF9631A31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7939779"/>
              </p:ext>
            </p:extLst>
          </p:nvPr>
        </p:nvGraphicFramePr>
        <p:xfrm>
          <a:off x="1417982" y="1462810"/>
          <a:ext cx="9989824" cy="4150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5608980-A59A-4D70-A1DC-CF5B0EAA5D7C}"/>
              </a:ext>
            </a:extLst>
          </p:cNvPr>
          <p:cNvSpPr txBox="1"/>
          <p:nvPr/>
        </p:nvSpPr>
        <p:spPr>
          <a:xfrm>
            <a:off x="3761172" y="5505595"/>
            <a:ext cx="466965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US" dirty="0"/>
              <a:t>-20</a:t>
            </a:r>
            <a:r>
              <a:rPr lang="ar-SA" dirty="0"/>
              <a:t>25 طالب في كل فريق بشكل متساوي ذكور واناث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463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361A82-BF4D-4FBF-808A-833025DDCD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CF44388-9EBA-4C29-BAF7-199C07930CC6}"/>
              </a:ext>
            </a:extLst>
          </p:cNvPr>
          <p:cNvSpPr/>
          <p:nvPr/>
        </p:nvSpPr>
        <p:spPr>
          <a:xfrm>
            <a:off x="9579867" y="1666283"/>
            <a:ext cx="2319131" cy="4259606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0D8B7C2-3419-4E28-AE04-648EF9A28766}"/>
              </a:ext>
            </a:extLst>
          </p:cNvPr>
          <p:cNvSpPr/>
          <p:nvPr/>
        </p:nvSpPr>
        <p:spPr>
          <a:xfrm>
            <a:off x="6733646" y="1666283"/>
            <a:ext cx="2319131" cy="425960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C97CA1F-14AD-4004-9AAD-AEF48A1F0572}"/>
              </a:ext>
            </a:extLst>
          </p:cNvPr>
          <p:cNvSpPr/>
          <p:nvPr/>
        </p:nvSpPr>
        <p:spPr>
          <a:xfrm>
            <a:off x="3776869" y="1672442"/>
            <a:ext cx="2319131" cy="425960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D635FA7-C437-4DCC-8D6A-83E0BBCD5CC0}"/>
              </a:ext>
            </a:extLst>
          </p:cNvPr>
          <p:cNvSpPr/>
          <p:nvPr/>
        </p:nvSpPr>
        <p:spPr>
          <a:xfrm>
            <a:off x="717579" y="1666283"/>
            <a:ext cx="2319131" cy="425960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CF823F2-7292-46F9-B5C7-4A1E8FE97048}"/>
              </a:ext>
            </a:extLst>
          </p:cNvPr>
          <p:cNvSpPr txBox="1"/>
          <p:nvPr/>
        </p:nvSpPr>
        <p:spPr>
          <a:xfrm>
            <a:off x="10169588" y="1829648"/>
            <a:ext cx="1139687" cy="36933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قائد</a:t>
            </a:r>
            <a:endParaRPr kumimoji="0" lang="en-US" sz="1800" b="0" i="0" u="none" strike="noStrike" kern="0" cap="none" spc="0" normalizeH="0" baseline="0" noProof="0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BCC7FBA-91EA-4C2A-95BE-919DBDAC1C03}"/>
              </a:ext>
            </a:extLst>
          </p:cNvPr>
          <p:cNvSpPr txBox="1"/>
          <p:nvPr/>
        </p:nvSpPr>
        <p:spPr>
          <a:xfrm>
            <a:off x="9715700" y="2413337"/>
            <a:ext cx="2047461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1400" dirty="0">
                <a:solidFill>
                  <a:prstClr val="black"/>
                </a:solidFill>
                <a:latin typeface="Times" panose="02020603060405020304" pitchFamily="18" charset="0"/>
              </a:rPr>
              <a:t>حلقة الوصل بين اعضاء الفريق وبين الشركة وبين الجامعة  .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JO" sz="1400" dirty="0">
                <a:solidFill>
                  <a:prstClr val="black"/>
                </a:solidFill>
                <a:latin typeface="Times" panose="02020603060405020304" pitchFamily="18" charset="0"/>
              </a:rPr>
              <a:t>إدارة الفريق</a:t>
            </a:r>
            <a:r>
              <a:rPr lang="ar-SA" sz="1400" dirty="0">
                <a:solidFill>
                  <a:prstClr val="black"/>
                </a:solidFill>
                <a:latin typeface="Times" panose="02020603060405020304" pitchFamily="18" charset="0"/>
              </a:rPr>
              <a:t> .</a:t>
            </a:r>
            <a:endParaRPr lang="en-US" sz="1400" dirty="0">
              <a:solidFill>
                <a:prstClr val="black"/>
              </a:solidFill>
              <a:latin typeface="Times" panose="02020603060405020304" pitchFamily="18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JO" sz="1400" dirty="0">
                <a:solidFill>
                  <a:prstClr val="black"/>
                </a:solidFill>
                <a:latin typeface="Times" panose="02020603060405020304" pitchFamily="18" charset="0"/>
              </a:rPr>
              <a:t>مشرف الفريق</a:t>
            </a:r>
            <a:r>
              <a:rPr lang="ar-SA" sz="1400" dirty="0">
                <a:solidFill>
                  <a:prstClr val="black"/>
                </a:solidFill>
                <a:latin typeface="Times" panose="02020603060405020304" pitchFamily="18" charset="0"/>
              </a:rPr>
              <a:t>.</a:t>
            </a:r>
            <a:endParaRPr lang="en-US" sz="1400" dirty="0">
              <a:solidFill>
                <a:prstClr val="black"/>
              </a:solidFill>
              <a:latin typeface="Times" panose="02020603060405020304" pitchFamily="18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JO" sz="1400" dirty="0">
                <a:solidFill>
                  <a:prstClr val="black"/>
                </a:solidFill>
                <a:latin typeface="Times" panose="02020603060405020304" pitchFamily="18" charset="0"/>
              </a:rPr>
              <a:t>محفز الفريق</a:t>
            </a:r>
            <a:r>
              <a:rPr lang="ar-SA" sz="1400" dirty="0">
                <a:solidFill>
                  <a:prstClr val="black"/>
                </a:solidFill>
                <a:latin typeface="Times" panose="02020603060405020304" pitchFamily="18" charset="0"/>
              </a:rPr>
              <a:t> 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1400" dirty="0">
                <a:solidFill>
                  <a:prstClr val="black"/>
                </a:solidFill>
                <a:latin typeface="Times" panose="02020603060405020304" pitchFamily="18" charset="0"/>
              </a:rPr>
              <a:t>حل مشاكل الفريق 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1400" dirty="0">
                <a:solidFill>
                  <a:prstClr val="black"/>
                </a:solidFill>
                <a:latin typeface="Times" panose="02020603060405020304" pitchFamily="18" charset="0"/>
              </a:rPr>
              <a:t>ابلاغ</a:t>
            </a:r>
            <a:r>
              <a:rPr lang="ar-JO" sz="1400" dirty="0">
                <a:solidFill>
                  <a:prstClr val="black"/>
                </a:solidFill>
                <a:latin typeface="Times" panose="02020603060405020304" pitchFamily="18" charset="0"/>
              </a:rPr>
              <a:t> الفريق بالمهام المطلوبة</a:t>
            </a:r>
            <a:r>
              <a:rPr lang="ar-SA" sz="1400" dirty="0">
                <a:solidFill>
                  <a:prstClr val="black"/>
                </a:solidFill>
                <a:latin typeface="Times" panose="02020603060405020304" pitchFamily="18" charset="0"/>
              </a:rPr>
              <a:t> وبالفعاليات  .</a:t>
            </a:r>
            <a:endParaRPr lang="ar-JO" sz="1400" dirty="0">
              <a:solidFill>
                <a:prstClr val="black"/>
              </a:solidFill>
              <a:latin typeface="Times" panose="02020603060405020304" pitchFamily="18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en-US" sz="1400" dirty="0">
              <a:solidFill>
                <a:prstClr val="black"/>
              </a:solidFill>
              <a:latin typeface="Times" panose="02020603060405020304" pitchFamily="18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1400" dirty="0">
                <a:solidFill>
                  <a:prstClr val="black"/>
                </a:solidFill>
                <a:latin typeface="Times" panose="02020603060405020304" pitchFamily="18" charset="0"/>
              </a:rPr>
              <a:t>يتم اختياره بناء على توصية الفريق ثم اخبارنا لمشاوره منسق الجامعة ثم اتخاذ القرار لتعينيه او اختيار عضو اخر ليكون قائد</a:t>
            </a:r>
            <a:endParaRPr lang="ar-JO" sz="1400" dirty="0">
              <a:solidFill>
                <a:prstClr val="black"/>
              </a:solidFill>
              <a:latin typeface="Times" panose="02020603060405020304" pitchFamily="18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en-US" sz="1400" dirty="0">
              <a:solidFill>
                <a:prstClr val="black"/>
              </a:solidFill>
              <a:latin typeface="Times" panose="02020603060405020304" pitchFamily="18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en-US" sz="1400" dirty="0">
              <a:solidFill>
                <a:prstClr val="black"/>
              </a:solidFill>
              <a:latin typeface="Times" panose="0202060306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11FE20-C03C-45F8-AD42-E98998B48CB5}"/>
              </a:ext>
            </a:extLst>
          </p:cNvPr>
          <p:cNvSpPr txBox="1"/>
          <p:nvPr/>
        </p:nvSpPr>
        <p:spPr>
          <a:xfrm>
            <a:off x="7323367" y="1829648"/>
            <a:ext cx="1139687" cy="36933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نائب قائد</a:t>
            </a:r>
            <a:endParaRPr kumimoji="0" lang="en-US" sz="1800" b="0" i="0" u="none" strike="noStrike" kern="0" cap="none" spc="0" normalizeH="0" baseline="0" noProof="0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DF29BA2-F846-4980-B219-2DC967560343}"/>
              </a:ext>
            </a:extLst>
          </p:cNvPr>
          <p:cNvSpPr txBox="1"/>
          <p:nvPr/>
        </p:nvSpPr>
        <p:spPr>
          <a:xfrm>
            <a:off x="6836159" y="2413337"/>
            <a:ext cx="20474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JO" sz="1400" dirty="0">
                <a:solidFill>
                  <a:prstClr val="black"/>
                </a:solidFill>
                <a:latin typeface="Times" panose="02020603060405020304" pitchFamily="18" charset="0"/>
              </a:rPr>
              <a:t>تحمل مسؤوليات ومهام الليدر في حال عدم وجوده</a:t>
            </a:r>
            <a:r>
              <a:rPr lang="en-US" sz="1400" dirty="0">
                <a:solidFill>
                  <a:prstClr val="black"/>
                </a:solidFill>
                <a:latin typeface="Times" panose="02020603060405020304" pitchFamily="18" charset="0"/>
              </a:rPr>
              <a:t>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JO" sz="1400" dirty="0">
                <a:solidFill>
                  <a:prstClr val="black"/>
                </a:solidFill>
                <a:latin typeface="Times" panose="02020603060405020304" pitchFamily="18" charset="0"/>
              </a:rPr>
              <a:t>مساعدة الليدر في مهامه</a:t>
            </a:r>
            <a:r>
              <a:rPr lang="ar-SA" sz="1400" dirty="0">
                <a:solidFill>
                  <a:prstClr val="black"/>
                </a:solidFill>
                <a:latin typeface="Times" panose="02020603060405020304" pitchFamily="18" charset="0"/>
              </a:rPr>
              <a:t> 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1400" dirty="0">
                <a:solidFill>
                  <a:prstClr val="black"/>
                </a:solidFill>
                <a:latin typeface="Times" panose="02020603060405020304" pitchFamily="18" charset="0"/>
              </a:rPr>
              <a:t>يتم اختياره بناء على توصية القائد </a:t>
            </a:r>
            <a:endParaRPr lang="en-US" sz="1400" dirty="0">
              <a:solidFill>
                <a:prstClr val="black"/>
              </a:solidFill>
              <a:latin typeface="Times" panose="02020603060405020304" pitchFamily="18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en-US" sz="1400" dirty="0">
              <a:solidFill>
                <a:prstClr val="black"/>
              </a:solidFill>
              <a:latin typeface="Times" panose="0202060306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9849BC2-56FD-444A-8189-FB68B94E9311}"/>
              </a:ext>
            </a:extLst>
          </p:cNvPr>
          <p:cNvSpPr txBox="1"/>
          <p:nvPr/>
        </p:nvSpPr>
        <p:spPr>
          <a:xfrm>
            <a:off x="4333186" y="1829648"/>
            <a:ext cx="1424610" cy="36933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Social Media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6D41E61-B875-4881-92E6-DB5C8FB9667A}"/>
              </a:ext>
            </a:extLst>
          </p:cNvPr>
          <p:cNvSpPr txBox="1"/>
          <p:nvPr/>
        </p:nvSpPr>
        <p:spPr>
          <a:xfrm>
            <a:off x="3776869" y="2413337"/>
            <a:ext cx="231913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JO" sz="1400" dirty="0">
                <a:solidFill>
                  <a:prstClr val="black"/>
                </a:solidFill>
                <a:latin typeface="Times" panose="02020603060405020304" pitchFamily="18" charset="0"/>
              </a:rPr>
              <a:t>النشر على صفحات </a:t>
            </a:r>
            <a:r>
              <a:rPr lang="ar-SA" sz="1400" dirty="0">
                <a:solidFill>
                  <a:prstClr val="black"/>
                </a:solidFill>
                <a:latin typeface="Times" panose="02020603060405020304" pitchFamily="18" charset="0"/>
              </a:rPr>
              <a:t>البرنامج </a:t>
            </a:r>
            <a:r>
              <a:rPr lang="ar-JO" sz="1400" dirty="0">
                <a:solidFill>
                  <a:prstClr val="black"/>
                </a:solidFill>
                <a:latin typeface="Times" panose="02020603060405020304" pitchFamily="18" charset="0"/>
              </a:rPr>
              <a:t>, </a:t>
            </a:r>
            <a:r>
              <a:rPr lang="ar-SA" sz="1400" dirty="0">
                <a:solidFill>
                  <a:prstClr val="black"/>
                </a:solidFill>
                <a:latin typeface="Times" panose="02020603060405020304" pitchFamily="18" charset="0"/>
              </a:rPr>
              <a:t>و</a:t>
            </a:r>
            <a:r>
              <a:rPr lang="ar-JO" sz="1400" dirty="0">
                <a:solidFill>
                  <a:prstClr val="black"/>
                </a:solidFill>
                <a:latin typeface="Times" panose="02020603060405020304" pitchFamily="18" charset="0"/>
              </a:rPr>
              <a:t>صفحات الجام</a:t>
            </a:r>
            <a:r>
              <a:rPr lang="ar-SA" sz="1400" dirty="0">
                <a:solidFill>
                  <a:prstClr val="black"/>
                </a:solidFill>
                <a:latin typeface="Times" panose="02020603060405020304" pitchFamily="18" charset="0"/>
              </a:rPr>
              <a:t>عات</a:t>
            </a:r>
            <a:r>
              <a:rPr lang="ar-JO" sz="1400" dirty="0">
                <a:solidFill>
                  <a:prstClr val="black"/>
                </a:solidFill>
                <a:latin typeface="Times" panose="02020603060405020304" pitchFamily="18" charset="0"/>
              </a:rPr>
              <a:t> </a:t>
            </a:r>
            <a:r>
              <a:rPr lang="ar-SA" sz="1400" dirty="0">
                <a:solidFill>
                  <a:prstClr val="black"/>
                </a:solidFill>
                <a:latin typeface="Times" panose="02020603060405020304" pitchFamily="18" charset="0"/>
              </a:rPr>
              <a:t>ومجموعات</a:t>
            </a:r>
            <a:r>
              <a:rPr lang="ar-JO" sz="1400" dirty="0">
                <a:solidFill>
                  <a:prstClr val="black"/>
                </a:solidFill>
                <a:latin typeface="Times" panose="02020603060405020304" pitchFamily="18" charset="0"/>
              </a:rPr>
              <a:t> الطلاب</a:t>
            </a:r>
            <a:r>
              <a:rPr lang="ar-SA" sz="1400" dirty="0">
                <a:solidFill>
                  <a:prstClr val="black"/>
                </a:solidFill>
                <a:latin typeface="Times" panose="02020603060405020304" pitchFamily="18" charset="0"/>
              </a:rPr>
              <a:t> .</a:t>
            </a:r>
            <a:endParaRPr lang="en-US" sz="1400" dirty="0">
              <a:solidFill>
                <a:prstClr val="black"/>
              </a:solidFill>
              <a:latin typeface="Times" panose="02020603060405020304" pitchFamily="18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JO" sz="1400" dirty="0">
                <a:solidFill>
                  <a:prstClr val="black"/>
                </a:solidFill>
                <a:latin typeface="Times" panose="02020603060405020304" pitchFamily="18" charset="0"/>
              </a:rPr>
              <a:t>البحث عن التريندات</a:t>
            </a:r>
            <a:r>
              <a:rPr lang="ar-SA" sz="1400" dirty="0">
                <a:solidFill>
                  <a:prstClr val="black"/>
                </a:solidFill>
                <a:latin typeface="Times" panose="02020603060405020304" pitchFamily="18" charset="0"/>
              </a:rPr>
              <a:t> وما هو جديد</a:t>
            </a:r>
            <a:r>
              <a:rPr lang="ar-JO" sz="1400" dirty="0">
                <a:solidFill>
                  <a:prstClr val="black"/>
                </a:solidFill>
                <a:latin typeface="Times" panose="02020603060405020304" pitchFamily="18" charset="0"/>
              </a:rPr>
              <a:t> في </a:t>
            </a:r>
            <a:r>
              <a:rPr lang="ar-SA" sz="1400" dirty="0">
                <a:solidFill>
                  <a:prstClr val="black"/>
                </a:solidFill>
                <a:latin typeface="Times" panose="02020603060405020304" pitchFamily="18" charset="0"/>
              </a:rPr>
              <a:t>وسائل التواصل الاجتماعي .</a:t>
            </a:r>
            <a:endParaRPr lang="en-US" sz="1400" dirty="0">
              <a:solidFill>
                <a:prstClr val="black"/>
              </a:solidFill>
              <a:latin typeface="Times" panose="02020603060405020304" pitchFamily="18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1400" dirty="0">
                <a:solidFill>
                  <a:prstClr val="black"/>
                </a:solidFill>
                <a:latin typeface="Times" panose="02020603060405020304" pitchFamily="18" charset="0"/>
              </a:rPr>
              <a:t>التأكد من تفاعل الفريق على وسائل التواصل الاجتماعي </a:t>
            </a:r>
            <a:r>
              <a:rPr lang="ar-JO" sz="1400" dirty="0">
                <a:solidFill>
                  <a:prstClr val="black"/>
                </a:solidFill>
                <a:latin typeface="Times" panose="02020603060405020304" pitchFamily="18" charset="0"/>
              </a:rPr>
              <a:t>(</a:t>
            </a:r>
            <a:r>
              <a:rPr lang="ar-SA" sz="1400" dirty="0">
                <a:solidFill>
                  <a:prstClr val="black"/>
                </a:solidFill>
                <a:latin typeface="Times" panose="02020603060405020304" pitchFamily="18" charset="0"/>
              </a:rPr>
              <a:t>اعجاب</a:t>
            </a:r>
            <a:r>
              <a:rPr lang="ar-JO" sz="1400" dirty="0">
                <a:solidFill>
                  <a:prstClr val="black"/>
                </a:solidFill>
                <a:latin typeface="Times" panose="02020603060405020304" pitchFamily="18" charset="0"/>
              </a:rPr>
              <a:t>, </a:t>
            </a:r>
            <a:r>
              <a:rPr lang="ar-SA" sz="1400" dirty="0">
                <a:solidFill>
                  <a:prstClr val="black"/>
                </a:solidFill>
                <a:latin typeface="Times" panose="02020603060405020304" pitchFamily="18" charset="0"/>
              </a:rPr>
              <a:t>تعليق </a:t>
            </a:r>
            <a:r>
              <a:rPr lang="ar-JO" sz="1400" dirty="0">
                <a:solidFill>
                  <a:prstClr val="black"/>
                </a:solidFill>
                <a:latin typeface="Times" panose="02020603060405020304" pitchFamily="18" charset="0"/>
              </a:rPr>
              <a:t>, </a:t>
            </a:r>
            <a:r>
              <a:rPr lang="ar-SA" sz="1400" dirty="0">
                <a:solidFill>
                  <a:prstClr val="black"/>
                </a:solidFill>
                <a:latin typeface="Times" panose="02020603060405020304" pitchFamily="18" charset="0"/>
              </a:rPr>
              <a:t>مشاركة</a:t>
            </a:r>
            <a:r>
              <a:rPr lang="ar-JO" sz="1400" dirty="0">
                <a:solidFill>
                  <a:prstClr val="black"/>
                </a:solidFill>
                <a:latin typeface="Times" panose="02020603060405020304" pitchFamily="18" charset="0"/>
              </a:rPr>
              <a:t>)</a:t>
            </a:r>
            <a:r>
              <a:rPr lang="ar-SA" sz="1400" dirty="0">
                <a:solidFill>
                  <a:prstClr val="black"/>
                </a:solidFill>
                <a:latin typeface="Times" panose="02020603060405020304" pitchFamily="18" charset="0"/>
              </a:rPr>
              <a:t>.</a:t>
            </a:r>
            <a:endParaRPr lang="en-US" sz="1400" dirty="0">
              <a:solidFill>
                <a:prstClr val="black"/>
              </a:solidFill>
              <a:latin typeface="Times" panose="02020603060405020304" pitchFamily="18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JO" sz="1400" dirty="0">
                <a:solidFill>
                  <a:prstClr val="black"/>
                </a:solidFill>
                <a:latin typeface="Times" panose="02020603060405020304" pitchFamily="18" charset="0"/>
              </a:rPr>
              <a:t>كتابة المحتوى ( الكابشن )</a:t>
            </a:r>
            <a:endParaRPr lang="en-US" sz="1400" dirty="0">
              <a:solidFill>
                <a:prstClr val="black"/>
              </a:solidFill>
              <a:latin typeface="Times" panose="02020603060405020304" pitchFamily="18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JO" sz="1400" dirty="0">
                <a:solidFill>
                  <a:prstClr val="black"/>
                </a:solidFill>
                <a:latin typeface="Times" panose="02020603060405020304" pitchFamily="18" charset="0"/>
              </a:rPr>
              <a:t>تحضير التقارير حول </a:t>
            </a:r>
            <a:r>
              <a:rPr lang="ar-SA" sz="1400" dirty="0">
                <a:solidFill>
                  <a:prstClr val="black"/>
                </a:solidFill>
                <a:latin typeface="Times" panose="02020603060405020304" pitchFamily="18" charset="0"/>
              </a:rPr>
              <a:t>وسائل التواصل الاجتماعي فيما يخص الفريق 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1400" dirty="0">
                <a:solidFill>
                  <a:prstClr val="black"/>
                </a:solidFill>
                <a:latin typeface="Times" panose="02020603060405020304" pitchFamily="18" charset="0"/>
              </a:rPr>
              <a:t>يتم اختيارهم بناء على توصية القائد والفريق </a:t>
            </a:r>
            <a:endParaRPr lang="en-US" sz="1400" dirty="0">
              <a:solidFill>
                <a:prstClr val="black"/>
              </a:solidFill>
              <a:latin typeface="Times" panose="0202060306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D9DFAFA-6A40-4ADD-AB6D-9F228F2F8736}"/>
              </a:ext>
            </a:extLst>
          </p:cNvPr>
          <p:cNvSpPr txBox="1"/>
          <p:nvPr/>
        </p:nvSpPr>
        <p:spPr>
          <a:xfrm>
            <a:off x="1350373" y="1829648"/>
            <a:ext cx="1139687" cy="36933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مبيعات</a:t>
            </a:r>
            <a:endParaRPr kumimoji="0" lang="en-US" sz="1800" b="0" i="0" u="none" strike="noStrike" kern="0" cap="none" spc="0" normalizeH="0" baseline="0" noProof="0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F8F2B55-DB9E-4B78-8EC5-A0415311C5E2}"/>
              </a:ext>
            </a:extLst>
          </p:cNvPr>
          <p:cNvSpPr txBox="1"/>
          <p:nvPr/>
        </p:nvSpPr>
        <p:spPr>
          <a:xfrm>
            <a:off x="790465" y="2413337"/>
            <a:ext cx="204746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1400" dirty="0">
                <a:solidFill>
                  <a:prstClr val="black"/>
                </a:solidFill>
                <a:latin typeface="Times" panose="02020603060405020304" pitchFamily="18" charset="0"/>
              </a:rPr>
              <a:t>شرح الجانب التجاري للطلاب بشكل مفصل 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1400" dirty="0">
                <a:solidFill>
                  <a:prstClr val="black"/>
                </a:solidFill>
                <a:latin typeface="Times" panose="02020603060405020304" pitchFamily="18" charset="0"/>
              </a:rPr>
              <a:t>تجهيز حملات تجارية لزيادة المبيعات .</a:t>
            </a:r>
            <a:endParaRPr lang="en-US" sz="1400" dirty="0">
              <a:solidFill>
                <a:prstClr val="black"/>
              </a:solidFill>
              <a:latin typeface="Times" panose="02020603060405020304" pitchFamily="18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JO" sz="1400" dirty="0">
                <a:solidFill>
                  <a:prstClr val="black"/>
                </a:solidFill>
                <a:latin typeface="Times" panose="02020603060405020304" pitchFamily="18" charset="0"/>
              </a:rPr>
              <a:t>ترويج المنتجات والخدمات والبرامج </a:t>
            </a:r>
            <a:r>
              <a:rPr lang="ar-SA" sz="1400" dirty="0">
                <a:solidFill>
                  <a:prstClr val="black"/>
                </a:solidFill>
                <a:latin typeface="Times" panose="02020603060405020304" pitchFamily="18" charset="0"/>
              </a:rPr>
              <a:t>.</a:t>
            </a:r>
            <a:endParaRPr lang="en-US" sz="1400" dirty="0">
              <a:solidFill>
                <a:prstClr val="black"/>
              </a:solidFill>
              <a:latin typeface="Times" panose="02020603060405020304" pitchFamily="18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JO" sz="1400" dirty="0">
                <a:solidFill>
                  <a:prstClr val="black"/>
                </a:solidFill>
                <a:latin typeface="Times" panose="02020603060405020304" pitchFamily="18" charset="0"/>
              </a:rPr>
              <a:t>تسجيل المعلومات وتجهيز التقارير عن المبيعات</a:t>
            </a:r>
            <a:r>
              <a:rPr lang="ar-SA" sz="1400" dirty="0">
                <a:solidFill>
                  <a:prstClr val="black"/>
                </a:solidFill>
                <a:latin typeface="Times" panose="02020603060405020304" pitchFamily="18" charset="0"/>
              </a:rPr>
              <a:t>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1400" dirty="0">
                <a:solidFill>
                  <a:prstClr val="black"/>
                </a:solidFill>
                <a:latin typeface="Times" panose="02020603060405020304" pitchFamily="18" charset="0"/>
              </a:rPr>
              <a:t>يتم اختيارهم بناء على توصية القائد والفريق </a:t>
            </a:r>
            <a:endParaRPr lang="en-US" sz="1400" dirty="0">
              <a:solidFill>
                <a:prstClr val="black"/>
              </a:solidFill>
              <a:latin typeface="Times" panose="02020603060405020304" pitchFamily="18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en-US" sz="1400" dirty="0">
              <a:solidFill>
                <a:prstClr val="black"/>
              </a:solidFill>
              <a:latin typeface="Times" panose="02020603060405020304" pitchFamily="18" charset="0"/>
            </a:endParaRPr>
          </a:p>
          <a:p>
            <a:pPr algn="r" rtl="1"/>
            <a:endParaRPr lang="en-US" sz="1400" dirty="0">
              <a:solidFill>
                <a:prstClr val="black"/>
              </a:solidFill>
              <a:latin typeface="Times" panose="02020603060405020304" pitchFamily="18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en-US" sz="1400" dirty="0">
              <a:solidFill>
                <a:prstClr val="black"/>
              </a:solidFill>
              <a:latin typeface="Times" panose="0202060306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3A9FEC-D3EF-46BF-82C7-DC838642BBB9}"/>
              </a:ext>
            </a:extLst>
          </p:cNvPr>
          <p:cNvSpPr txBox="1"/>
          <p:nvPr/>
        </p:nvSpPr>
        <p:spPr>
          <a:xfrm>
            <a:off x="4015408" y="983073"/>
            <a:ext cx="416118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JO" sz="2800" dirty="0">
                <a:solidFill>
                  <a:prstClr val="black"/>
                </a:solidFill>
                <a:latin typeface="Times" panose="02020603060405020304" pitchFamily="18" charset="0"/>
              </a:rPr>
              <a:t>تقسيم الفريق</a:t>
            </a:r>
            <a:endParaRPr lang="en-US" sz="2800" dirty="0">
              <a:solidFill>
                <a:prstClr val="black"/>
              </a:solidFill>
              <a:latin typeface="Times" panose="0202060306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770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D39A8E-92EB-42F0-B5AB-4277D92D42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D2E5E9-AA4C-476C-9626-EB311AC4E0CB}"/>
              </a:ext>
            </a:extLst>
          </p:cNvPr>
          <p:cNvSpPr/>
          <p:nvPr/>
        </p:nvSpPr>
        <p:spPr>
          <a:xfrm>
            <a:off x="493642" y="1663703"/>
            <a:ext cx="2072005" cy="425960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1F81FDC-A8D4-422F-AAF2-5439AF04AB9C}"/>
              </a:ext>
            </a:extLst>
          </p:cNvPr>
          <p:cNvSpPr/>
          <p:nvPr/>
        </p:nvSpPr>
        <p:spPr>
          <a:xfrm>
            <a:off x="2910857" y="1663703"/>
            <a:ext cx="2072006" cy="425960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2BB09A1-6F9B-4426-95BA-AE99EB7A9E36}"/>
              </a:ext>
            </a:extLst>
          </p:cNvPr>
          <p:cNvSpPr/>
          <p:nvPr/>
        </p:nvSpPr>
        <p:spPr>
          <a:xfrm>
            <a:off x="5285236" y="1663703"/>
            <a:ext cx="2072005" cy="425960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EECEFFF-0A10-47E6-B941-8B33E8F88F9D}"/>
              </a:ext>
            </a:extLst>
          </p:cNvPr>
          <p:cNvSpPr/>
          <p:nvPr/>
        </p:nvSpPr>
        <p:spPr>
          <a:xfrm>
            <a:off x="7686738" y="1663703"/>
            <a:ext cx="2072006" cy="425960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9C9E236-5505-47CC-AFA4-083A95B56C8D}"/>
              </a:ext>
            </a:extLst>
          </p:cNvPr>
          <p:cNvSpPr txBox="1"/>
          <p:nvPr/>
        </p:nvSpPr>
        <p:spPr>
          <a:xfrm>
            <a:off x="998878" y="2013024"/>
            <a:ext cx="1018242" cy="36933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7EB0162-0486-412D-9B34-93BC06985552}"/>
              </a:ext>
            </a:extLst>
          </p:cNvPr>
          <p:cNvSpPr txBox="1"/>
          <p:nvPr/>
        </p:nvSpPr>
        <p:spPr>
          <a:xfrm>
            <a:off x="461942" y="2670121"/>
            <a:ext cx="198283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1400" dirty="0">
                <a:solidFill>
                  <a:prstClr val="black"/>
                </a:solidFill>
                <a:latin typeface="Times" panose="02020603060405020304" pitchFamily="18" charset="0"/>
              </a:rPr>
              <a:t>تجهيز جدول المستحقات.</a:t>
            </a:r>
            <a:endParaRPr lang="en-US" sz="1400" dirty="0">
              <a:solidFill>
                <a:prstClr val="black"/>
              </a:solidFill>
              <a:latin typeface="Times" panose="02020603060405020304" pitchFamily="18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1400" dirty="0">
                <a:solidFill>
                  <a:prstClr val="black"/>
                </a:solidFill>
                <a:latin typeface="Times" panose="02020603060405020304" pitchFamily="18" charset="0"/>
              </a:rPr>
              <a:t>ترتيب ادوار الفريق 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1400" dirty="0">
                <a:solidFill>
                  <a:prstClr val="black"/>
                </a:solidFill>
                <a:latin typeface="Times" panose="02020603060405020304" pitchFamily="18" charset="0"/>
              </a:rPr>
              <a:t>تذكير الفريق بالقواعد .</a:t>
            </a:r>
            <a:endParaRPr lang="en-US" sz="1400" dirty="0">
              <a:solidFill>
                <a:prstClr val="black"/>
              </a:solidFill>
              <a:latin typeface="Times" panose="02020603060405020304" pitchFamily="18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1400" dirty="0">
                <a:solidFill>
                  <a:prstClr val="black"/>
                </a:solidFill>
                <a:latin typeface="Times" panose="02020603060405020304" pitchFamily="18" charset="0"/>
              </a:rPr>
              <a:t>حل مشاكل الفريق 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1400" dirty="0">
                <a:solidFill>
                  <a:prstClr val="black"/>
                </a:solidFill>
                <a:latin typeface="Times" panose="02020603060405020304" pitchFamily="18" charset="0"/>
              </a:rPr>
              <a:t>يتم اختيارهم بناء على توصية القائد والفريق </a:t>
            </a:r>
            <a:endParaRPr lang="en-US" sz="1400" dirty="0">
              <a:solidFill>
                <a:prstClr val="black"/>
              </a:solidFill>
              <a:latin typeface="Times" panose="02020603060405020304" pitchFamily="18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en-US" sz="1400" dirty="0">
              <a:solidFill>
                <a:prstClr val="black"/>
              </a:solidFill>
              <a:latin typeface="Times" panose="0202060306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09F555F-EE6A-48D9-906E-8826175807DD}"/>
              </a:ext>
            </a:extLst>
          </p:cNvPr>
          <p:cNvSpPr txBox="1"/>
          <p:nvPr/>
        </p:nvSpPr>
        <p:spPr>
          <a:xfrm>
            <a:off x="3370358" y="2013024"/>
            <a:ext cx="1385284" cy="36933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مصور</a:t>
            </a:r>
            <a:endParaRPr kumimoji="0" lang="en-US" sz="1800" b="0" i="0" u="none" strike="noStrike" kern="0" cap="none" spc="0" normalizeH="0" baseline="0" noProof="0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9C82AFE-1D31-4F1C-A104-B09011CF6999}"/>
              </a:ext>
            </a:extLst>
          </p:cNvPr>
          <p:cNvSpPr txBox="1"/>
          <p:nvPr/>
        </p:nvSpPr>
        <p:spPr>
          <a:xfrm>
            <a:off x="3121878" y="2690305"/>
            <a:ext cx="182928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JO" sz="1400" dirty="0">
                <a:solidFill>
                  <a:prstClr val="black"/>
                </a:solidFill>
                <a:latin typeface="Times" panose="02020603060405020304" pitchFamily="18" charset="0"/>
              </a:rPr>
              <a:t>تصوير الفيديوهات خلال الفعاليات </a:t>
            </a:r>
            <a:r>
              <a:rPr lang="ar-SA" sz="1400" dirty="0">
                <a:solidFill>
                  <a:prstClr val="black"/>
                </a:solidFill>
                <a:latin typeface="Times" panose="02020603060405020304" pitchFamily="18" charset="0"/>
              </a:rPr>
              <a:t>.</a:t>
            </a:r>
            <a:endParaRPr lang="ar-JO" sz="1400" dirty="0">
              <a:solidFill>
                <a:prstClr val="black"/>
              </a:solidFill>
              <a:latin typeface="Times" panose="02020603060405020304" pitchFamily="18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JO" sz="1400" dirty="0">
                <a:solidFill>
                  <a:prstClr val="black"/>
                </a:solidFill>
                <a:latin typeface="Times" panose="02020603060405020304" pitchFamily="18" charset="0"/>
              </a:rPr>
              <a:t>تصوير الصور خلال الفعاليات</a:t>
            </a:r>
            <a:r>
              <a:rPr lang="ar-SA" sz="1400" dirty="0">
                <a:solidFill>
                  <a:prstClr val="black"/>
                </a:solidFill>
                <a:latin typeface="Times" panose="02020603060405020304" pitchFamily="18" charset="0"/>
              </a:rPr>
              <a:t>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1400" dirty="0">
                <a:solidFill>
                  <a:prstClr val="black"/>
                </a:solidFill>
                <a:latin typeface="Times" panose="02020603060405020304" pitchFamily="18" charset="0"/>
              </a:rPr>
              <a:t>يتم اختيارهم بناء على توصية القائد والفريق </a:t>
            </a:r>
            <a:endParaRPr lang="en-US" sz="1400" dirty="0">
              <a:solidFill>
                <a:prstClr val="black"/>
              </a:solidFill>
              <a:latin typeface="Times" panose="02020603060405020304" pitchFamily="18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en-US" sz="1400" dirty="0">
              <a:solidFill>
                <a:prstClr val="black"/>
              </a:solidFill>
              <a:latin typeface="Times" panose="0202060306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3D8A42A-9B5F-46A9-B2A6-A5AA627BBC6F}"/>
              </a:ext>
            </a:extLst>
          </p:cNvPr>
          <p:cNvSpPr txBox="1"/>
          <p:nvPr/>
        </p:nvSpPr>
        <p:spPr>
          <a:xfrm>
            <a:off x="5374687" y="2013024"/>
            <a:ext cx="1923614" cy="36933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مونتاج فيديو</a:t>
            </a:r>
            <a:endParaRPr kumimoji="0" lang="en-US" sz="1800" b="0" i="0" u="none" strike="noStrike" kern="0" cap="none" spc="0" normalizeH="0" baseline="0" noProof="0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7D5A9F4-3A68-4994-934D-EA3FD3E85B14}"/>
              </a:ext>
            </a:extLst>
          </p:cNvPr>
          <p:cNvSpPr txBox="1"/>
          <p:nvPr/>
        </p:nvSpPr>
        <p:spPr>
          <a:xfrm>
            <a:off x="5386790" y="2690305"/>
            <a:ext cx="19236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JO" sz="1400" dirty="0">
                <a:solidFill>
                  <a:prstClr val="black"/>
                </a:solidFill>
                <a:latin typeface="Times" panose="02020603060405020304" pitchFamily="18" charset="0"/>
              </a:rPr>
              <a:t>تصميم </a:t>
            </a:r>
            <a:r>
              <a:rPr lang="ar-SA" sz="1400" dirty="0">
                <a:solidFill>
                  <a:prstClr val="black"/>
                </a:solidFill>
                <a:latin typeface="Times" panose="02020603060405020304" pitchFamily="18" charset="0"/>
              </a:rPr>
              <a:t>ومونتاج الفيديو.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JO" sz="1400" dirty="0">
                <a:solidFill>
                  <a:prstClr val="black"/>
                </a:solidFill>
                <a:latin typeface="Times" panose="02020603060405020304" pitchFamily="18" charset="0"/>
              </a:rPr>
              <a:t> الأفكار الابداعية </a:t>
            </a:r>
            <a:r>
              <a:rPr lang="ar-SA" sz="1400" dirty="0">
                <a:solidFill>
                  <a:prstClr val="black"/>
                </a:solidFill>
                <a:latin typeface="Times" panose="02020603060405020304" pitchFamily="18" charset="0"/>
              </a:rPr>
              <a:t>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1400" dirty="0">
                <a:solidFill>
                  <a:prstClr val="black"/>
                </a:solidFill>
                <a:latin typeface="Times" panose="02020603060405020304" pitchFamily="18" charset="0"/>
              </a:rPr>
              <a:t>يتم اختيارهم بناء على توصية القائد والفريق </a:t>
            </a:r>
            <a:endParaRPr lang="en-US" sz="1400" dirty="0">
              <a:solidFill>
                <a:prstClr val="black"/>
              </a:solidFill>
              <a:latin typeface="Times" panose="02020603060405020304" pitchFamily="18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ar-JO" sz="1400" dirty="0">
              <a:solidFill>
                <a:prstClr val="black"/>
              </a:solidFill>
              <a:latin typeface="Times" panose="02020603060405020304" pitchFamily="18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en-US" sz="1400" dirty="0">
              <a:solidFill>
                <a:prstClr val="black"/>
              </a:solidFill>
              <a:latin typeface="Times" panose="0202060306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6BF12EC-8CF5-430E-A91E-2E9B1A735E10}"/>
              </a:ext>
            </a:extLst>
          </p:cNvPr>
          <p:cNvSpPr txBox="1"/>
          <p:nvPr/>
        </p:nvSpPr>
        <p:spPr>
          <a:xfrm>
            <a:off x="7946962" y="2014861"/>
            <a:ext cx="1347740" cy="36933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تصميم الصور</a:t>
            </a:r>
            <a:r>
              <a:rPr kumimoji="0" lang="en-US" sz="1800" b="0" i="0" u="none" strike="noStrike" kern="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411896E-370B-4855-AB29-25E5778369CA}"/>
              </a:ext>
            </a:extLst>
          </p:cNvPr>
          <p:cNvSpPr txBox="1"/>
          <p:nvPr/>
        </p:nvSpPr>
        <p:spPr>
          <a:xfrm>
            <a:off x="7868658" y="2670121"/>
            <a:ext cx="18292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1400" dirty="0">
                <a:solidFill>
                  <a:prstClr val="black"/>
                </a:solidFill>
                <a:latin typeface="Times" panose="02020603060405020304" pitchFamily="18" charset="0"/>
              </a:rPr>
              <a:t>تصميم وتعديل الصور.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1400" dirty="0">
                <a:solidFill>
                  <a:prstClr val="black"/>
                </a:solidFill>
                <a:latin typeface="Times" panose="02020603060405020304" pitchFamily="18" charset="0"/>
              </a:rPr>
              <a:t> تصميم البوسترات 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JO" sz="1400" dirty="0">
                <a:solidFill>
                  <a:prstClr val="black"/>
                </a:solidFill>
                <a:latin typeface="Times" panose="02020603060405020304" pitchFamily="18" charset="0"/>
              </a:rPr>
              <a:t> الأفكار الابداعية </a:t>
            </a:r>
            <a:r>
              <a:rPr lang="ar-SA" sz="1400" dirty="0">
                <a:solidFill>
                  <a:prstClr val="black"/>
                </a:solidFill>
                <a:latin typeface="Times" panose="02020603060405020304" pitchFamily="18" charset="0"/>
              </a:rPr>
              <a:t>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1400" dirty="0">
                <a:solidFill>
                  <a:prstClr val="black"/>
                </a:solidFill>
                <a:latin typeface="Times" panose="02020603060405020304" pitchFamily="18" charset="0"/>
              </a:rPr>
              <a:t>يتم اختيارهم بناء على توصية القائد والفريق </a:t>
            </a:r>
            <a:endParaRPr lang="en-US" sz="1400" dirty="0">
              <a:solidFill>
                <a:prstClr val="black"/>
              </a:solidFill>
              <a:latin typeface="Times" panose="02020603060405020304" pitchFamily="18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ar-JO" sz="1400" dirty="0">
              <a:solidFill>
                <a:prstClr val="black"/>
              </a:solidFill>
              <a:latin typeface="Times" panose="02020603060405020304" pitchFamily="18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en-US" sz="1400" dirty="0">
              <a:solidFill>
                <a:prstClr val="black"/>
              </a:solidFill>
              <a:latin typeface="Times" panose="02020603060405020304" pitchFamily="18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en-US" sz="1400" dirty="0">
              <a:solidFill>
                <a:prstClr val="black"/>
              </a:solidFill>
              <a:latin typeface="Times" panose="02020603060405020304" pitchFamily="18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en-US" sz="1400" dirty="0">
              <a:solidFill>
                <a:prstClr val="black"/>
              </a:solidFill>
              <a:latin typeface="Times" panose="0202060306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89AC0BF-C360-4336-838A-73C63B63F6B1}"/>
              </a:ext>
            </a:extLst>
          </p:cNvPr>
          <p:cNvSpPr/>
          <p:nvPr/>
        </p:nvSpPr>
        <p:spPr>
          <a:xfrm>
            <a:off x="9996412" y="1663703"/>
            <a:ext cx="2072006" cy="4259606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2CC8DA2-9BD3-43E5-B3BB-89F3806F9C1E}"/>
              </a:ext>
            </a:extLst>
          </p:cNvPr>
          <p:cNvSpPr txBox="1"/>
          <p:nvPr/>
        </p:nvSpPr>
        <p:spPr>
          <a:xfrm>
            <a:off x="10586132" y="2014861"/>
            <a:ext cx="1018243" cy="36933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Digital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1545FAE-A1EB-47CE-BB49-EB2AE63EA7AE}"/>
              </a:ext>
            </a:extLst>
          </p:cNvPr>
          <p:cNvSpPr txBox="1"/>
          <p:nvPr/>
        </p:nvSpPr>
        <p:spPr>
          <a:xfrm>
            <a:off x="9996412" y="2690305"/>
            <a:ext cx="196511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1400" dirty="0">
                <a:solidFill>
                  <a:prstClr val="black"/>
                </a:solidFill>
                <a:latin typeface="Times" panose="02020603060405020304" pitchFamily="18" charset="0"/>
              </a:rPr>
              <a:t>تجهيز الخطط بشكل لائق.</a:t>
            </a:r>
            <a:endParaRPr lang="en-US" sz="1400" dirty="0">
              <a:solidFill>
                <a:prstClr val="black"/>
              </a:solidFill>
              <a:latin typeface="Times" panose="02020603060405020304" pitchFamily="18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1400" dirty="0">
                <a:solidFill>
                  <a:prstClr val="black"/>
                </a:solidFill>
                <a:latin typeface="Times" panose="02020603060405020304" pitchFamily="18" charset="0"/>
              </a:rPr>
              <a:t>تطوير الفريق من ناحية تكنولوجيا .</a:t>
            </a:r>
            <a:endParaRPr lang="en-US" sz="1400" dirty="0">
              <a:solidFill>
                <a:prstClr val="black"/>
              </a:solidFill>
              <a:latin typeface="Times" panose="02020603060405020304" pitchFamily="18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JO" sz="1400" dirty="0">
                <a:solidFill>
                  <a:prstClr val="black"/>
                </a:solidFill>
                <a:latin typeface="Times" panose="02020603060405020304" pitchFamily="18" charset="0"/>
              </a:rPr>
              <a:t>العمل على برامج مايكروسوفت</a:t>
            </a:r>
            <a:r>
              <a:rPr lang="ar-SA" sz="1400" dirty="0">
                <a:solidFill>
                  <a:prstClr val="black"/>
                </a:solidFill>
                <a:latin typeface="Times" panose="02020603060405020304" pitchFamily="18" charset="0"/>
              </a:rPr>
              <a:t>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1400" dirty="0">
                <a:solidFill>
                  <a:prstClr val="black"/>
                </a:solidFill>
                <a:latin typeface="Times" panose="02020603060405020304" pitchFamily="18" charset="0"/>
              </a:rPr>
              <a:t>يتم اختيارهم بناء على توصية القائد والفريق </a:t>
            </a:r>
            <a:endParaRPr lang="en-US" sz="1400" dirty="0">
              <a:solidFill>
                <a:prstClr val="black"/>
              </a:solidFill>
              <a:latin typeface="Times" panose="02020603060405020304" pitchFamily="18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en-US" sz="1400" dirty="0">
              <a:solidFill>
                <a:prstClr val="black"/>
              </a:solidFill>
              <a:latin typeface="Times" panose="02020603060405020304" pitchFamily="18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en-US" sz="1400" dirty="0">
              <a:solidFill>
                <a:prstClr val="black"/>
              </a:solidFill>
              <a:latin typeface="Times" panose="02020603060405020304" pitchFamily="18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en-US" sz="1400" dirty="0">
              <a:solidFill>
                <a:prstClr val="black"/>
              </a:solidFill>
              <a:latin typeface="Times" panose="0202060306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E93B471-888F-4146-B971-01344C365645}"/>
              </a:ext>
            </a:extLst>
          </p:cNvPr>
          <p:cNvSpPr txBox="1"/>
          <p:nvPr/>
        </p:nvSpPr>
        <p:spPr>
          <a:xfrm>
            <a:off x="4015408" y="983073"/>
            <a:ext cx="416118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JO" sz="2800" dirty="0">
                <a:solidFill>
                  <a:prstClr val="black"/>
                </a:solidFill>
                <a:latin typeface="Times" panose="02020603060405020304" pitchFamily="18" charset="0"/>
              </a:rPr>
              <a:t>تقسيم الفريق</a:t>
            </a:r>
            <a:endParaRPr lang="en-US" sz="2800" dirty="0">
              <a:solidFill>
                <a:prstClr val="black"/>
              </a:solidFill>
              <a:latin typeface="Times" panose="0202060306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580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E4F29E-EF48-48DC-9163-877B7B51AD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728F6AE-6045-4349-BB8F-2F5B8ADCF4DA}"/>
              </a:ext>
            </a:extLst>
          </p:cNvPr>
          <p:cNvSpPr/>
          <p:nvPr/>
        </p:nvSpPr>
        <p:spPr>
          <a:xfrm>
            <a:off x="5281542" y="1025652"/>
            <a:ext cx="16289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800" dirty="0"/>
              <a:t>مرحلة التقييم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CB53B2-C821-4911-A29C-4EA2A4AF5303}"/>
              </a:ext>
            </a:extLst>
          </p:cNvPr>
          <p:cNvSpPr/>
          <p:nvPr/>
        </p:nvSpPr>
        <p:spPr>
          <a:xfrm>
            <a:off x="3331026" y="861134"/>
            <a:ext cx="5665333" cy="852256"/>
          </a:xfrm>
          <a:prstGeom prst="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E59E5E-495F-4FA9-A8C9-EEE364985F43}"/>
              </a:ext>
            </a:extLst>
          </p:cNvPr>
          <p:cNvSpPr txBox="1"/>
          <p:nvPr/>
        </p:nvSpPr>
        <p:spPr>
          <a:xfrm>
            <a:off x="1440771" y="2274838"/>
            <a:ext cx="9445841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SA" dirty="0"/>
              <a:t>سيكون هناك نظام تقييم لكل فريق على طول الموسم حسب البنود التالية  :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dirty="0"/>
              <a:t>الأداء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dirty="0"/>
              <a:t> الحضور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dirty="0"/>
              <a:t> التواجد في المواعيد المحددة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dirty="0"/>
              <a:t>الالتزام بالزي الممنوح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dirty="0"/>
              <a:t>المبادرة بأفكار إبداعية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dirty="0"/>
              <a:t> الالتزام بالمهمات المسندة الى كل شخص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dirty="0"/>
              <a:t> تحقيق اهداف المبيعات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dirty="0"/>
              <a:t>التطوع الذاتي وتشبيك علاقات جديدة للفريق مع كافة المجموعات التطوعية.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dirty="0"/>
              <a:t>الابداع بامور السوشيال ميديا </a:t>
            </a:r>
          </a:p>
        </p:txBody>
      </p:sp>
    </p:spTree>
    <p:extLst>
      <p:ext uri="{BB962C8B-B14F-4D97-AF65-F5344CB8AC3E}">
        <p14:creationId xmlns:p14="http://schemas.microsoft.com/office/powerpoint/2010/main" val="687851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0E59E5E-495F-4FA9-A8C9-EEE364985F43}"/>
              </a:ext>
            </a:extLst>
          </p:cNvPr>
          <p:cNvSpPr txBox="1"/>
          <p:nvPr/>
        </p:nvSpPr>
        <p:spPr>
          <a:xfrm>
            <a:off x="1739713" y="1734023"/>
            <a:ext cx="9445841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SA" dirty="0"/>
              <a:t>سنة من تاريخ البدء </a:t>
            </a:r>
          </a:p>
          <a:p>
            <a:pPr algn="r" rtl="1"/>
            <a:r>
              <a:rPr lang="ar-SA" dirty="0"/>
              <a:t>يتم تنظيم حفل تخريج لكل الفرق</a:t>
            </a:r>
          </a:p>
          <a:p>
            <a:pPr algn="r" rtl="1"/>
            <a:r>
              <a:rPr lang="ar-SA" dirty="0"/>
              <a:t>يتم الإعلان عن أفضل فريق بناء على التقييم. </a:t>
            </a:r>
          </a:p>
          <a:p>
            <a:pPr algn="r" rtl="1"/>
            <a:r>
              <a:rPr lang="ar-SA" dirty="0"/>
              <a:t>الاشخاص الأكثر كفاءة من الفرق سيعطيهم ذلك الأولوية والدعم الكامل بالتوظيف في الشركة </a:t>
            </a:r>
          </a:p>
          <a:p>
            <a:pPr algn="r" rtl="1"/>
            <a:r>
              <a:rPr lang="ar-SA" dirty="0"/>
              <a:t> منح جوائز لأفضل الفرق وتسليم جوائز فرديه بناء على التقييم  حسب التالي :</a:t>
            </a:r>
          </a:p>
          <a:p>
            <a:pPr algn="r" rtl="1"/>
            <a:endParaRPr lang="ar-S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E4F29E-EF48-48DC-9163-877B7B51AD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728F6AE-6045-4349-BB8F-2F5B8ADCF4DA}"/>
              </a:ext>
            </a:extLst>
          </p:cNvPr>
          <p:cNvSpPr/>
          <p:nvPr/>
        </p:nvSpPr>
        <p:spPr>
          <a:xfrm>
            <a:off x="5564444" y="1025652"/>
            <a:ext cx="10631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800" dirty="0"/>
              <a:t>التخريج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CB53B2-C821-4911-A29C-4EA2A4AF5303}"/>
              </a:ext>
            </a:extLst>
          </p:cNvPr>
          <p:cNvSpPr/>
          <p:nvPr/>
        </p:nvSpPr>
        <p:spPr>
          <a:xfrm>
            <a:off x="4479514" y="861134"/>
            <a:ext cx="3368352" cy="852256"/>
          </a:xfrm>
          <a:prstGeom prst="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8" name="Graphic 20">
            <a:extLst>
              <a:ext uri="{FF2B5EF4-FFF2-40B4-BE49-F238E27FC236}">
                <a16:creationId xmlns:a16="http://schemas.microsoft.com/office/drawing/2014/main" id="{412778F3-49F0-449B-A5A1-0657B7F3B2CB}"/>
              </a:ext>
            </a:extLst>
          </p:cNvPr>
          <p:cNvGrpSpPr/>
          <p:nvPr/>
        </p:nvGrpSpPr>
        <p:grpSpPr>
          <a:xfrm>
            <a:off x="4221998" y="3462978"/>
            <a:ext cx="580925" cy="1019989"/>
            <a:chOff x="5000625" y="2109788"/>
            <a:chExt cx="1772363" cy="2619377"/>
          </a:xfrm>
          <a:solidFill>
            <a:schemeClr val="bg1"/>
          </a:solidFill>
        </p:grpSpPr>
        <p:sp>
          <p:nvSpPr>
            <p:cNvPr id="41" name="Freeform: Shape 2">
              <a:extLst>
                <a:ext uri="{FF2B5EF4-FFF2-40B4-BE49-F238E27FC236}">
                  <a16:creationId xmlns:a16="http://schemas.microsoft.com/office/drawing/2014/main" id="{09DA9591-7E45-4D61-B19F-764EF834CD6E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317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42" name="Freeform: Shape 3">
              <a:extLst>
                <a:ext uri="{FF2B5EF4-FFF2-40B4-BE49-F238E27FC236}">
                  <a16:creationId xmlns:a16="http://schemas.microsoft.com/office/drawing/2014/main" id="{A9BEEC19-F9A4-4672-AA55-C227D1DA00CF}"/>
                </a:ext>
              </a:extLst>
            </p:cNvPr>
            <p:cNvSpPr/>
            <p:nvPr/>
          </p:nvSpPr>
          <p:spPr>
            <a:xfrm>
              <a:off x="5762730" y="2119107"/>
              <a:ext cx="361950" cy="1019175"/>
            </a:xfrm>
            <a:custGeom>
              <a:avLst/>
              <a:gdLst>
                <a:gd name="connsiteX0" fmla="*/ 350414 w 361950"/>
                <a:gd name="connsiteY0" fmla="*/ 1013666 h 1019175"/>
                <a:gd name="connsiteX1" fmla="*/ 342794 w 361950"/>
                <a:gd name="connsiteY1" fmla="*/ 278336 h 1019175"/>
                <a:gd name="connsiteX2" fmla="*/ 328507 w 361950"/>
                <a:gd name="connsiteY2" fmla="*/ 146890 h 1019175"/>
                <a:gd name="connsiteX3" fmla="*/ 186584 w 361950"/>
                <a:gd name="connsiteY3" fmla="*/ 14493 h 1019175"/>
                <a:gd name="connsiteX4" fmla="*/ 27517 w 361950"/>
                <a:gd name="connsiteY4" fmla="*/ 144033 h 1019175"/>
                <a:gd name="connsiteX5" fmla="*/ 16087 w 361950"/>
                <a:gd name="connsiteY5" fmla="*/ 997473 h 10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950" h="1019175">
                  <a:moveTo>
                    <a:pt x="350414" y="1013666"/>
                  </a:moveTo>
                  <a:cubicBezTo>
                    <a:pt x="351367" y="1009856"/>
                    <a:pt x="341842" y="297386"/>
                    <a:pt x="342794" y="278336"/>
                  </a:cubicBezTo>
                  <a:cubicBezTo>
                    <a:pt x="342794" y="253570"/>
                    <a:pt x="331364" y="159273"/>
                    <a:pt x="328507" y="146890"/>
                  </a:cubicBezTo>
                  <a:cubicBezTo>
                    <a:pt x="319934" y="97360"/>
                    <a:pt x="267547" y="19255"/>
                    <a:pt x="186584" y="14493"/>
                  </a:cubicBezTo>
                  <a:cubicBezTo>
                    <a:pt x="100859" y="9730"/>
                    <a:pt x="31327" y="88788"/>
                    <a:pt x="27517" y="144033"/>
                  </a:cubicBezTo>
                  <a:cubicBezTo>
                    <a:pt x="27517" y="144985"/>
                    <a:pt x="8467" y="442166"/>
                    <a:pt x="16087" y="997473"/>
                  </a:cubicBezTo>
                </a:path>
              </a:pathLst>
            </a:custGeom>
            <a:grpFill/>
            <a:ln w="317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43" name="Freeform: Shape 4">
              <a:extLst>
                <a:ext uri="{FF2B5EF4-FFF2-40B4-BE49-F238E27FC236}">
                  <a16:creationId xmlns:a16="http://schemas.microsoft.com/office/drawing/2014/main" id="{43E6B3E6-4D89-4BE3-A41D-7DAC7962F9AD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317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44" name="Freeform: Shape 5">
              <a:extLst>
                <a:ext uri="{FF2B5EF4-FFF2-40B4-BE49-F238E27FC236}">
                  <a16:creationId xmlns:a16="http://schemas.microsoft.com/office/drawing/2014/main" id="{769B43B4-F11F-481C-A7D1-EBDEB9136EA6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317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45" name="Freeform: Shape 6">
              <a:extLst>
                <a:ext uri="{FF2B5EF4-FFF2-40B4-BE49-F238E27FC236}">
                  <a16:creationId xmlns:a16="http://schemas.microsoft.com/office/drawing/2014/main" id="{4E3AC0CF-F615-412C-994F-70847BA681DC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317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46" name="Freeform: Shape 7">
              <a:extLst>
                <a:ext uri="{FF2B5EF4-FFF2-40B4-BE49-F238E27FC236}">
                  <a16:creationId xmlns:a16="http://schemas.microsoft.com/office/drawing/2014/main" id="{D802837F-82A4-45E5-9FB2-5497E0B5BBAF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317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47" name="Freeform: Shape 8">
              <a:extLst>
                <a:ext uri="{FF2B5EF4-FFF2-40B4-BE49-F238E27FC236}">
                  <a16:creationId xmlns:a16="http://schemas.microsoft.com/office/drawing/2014/main" id="{9FC89766-6F31-4111-99B5-7212B8E73720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317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48" name="Freeform: Shape 9">
              <a:extLst>
                <a:ext uri="{FF2B5EF4-FFF2-40B4-BE49-F238E27FC236}">
                  <a16:creationId xmlns:a16="http://schemas.microsoft.com/office/drawing/2014/main" id="{0C23594B-1EE3-4913-86B7-E75A3CA485C2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317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49" name="Freeform: Shape 10">
              <a:extLst>
                <a:ext uri="{FF2B5EF4-FFF2-40B4-BE49-F238E27FC236}">
                  <a16:creationId xmlns:a16="http://schemas.microsoft.com/office/drawing/2014/main" id="{655BCEA1-BAD5-430A-9802-19CF912F551F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317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50" name="Freeform: Shape 11">
              <a:extLst>
                <a:ext uri="{FF2B5EF4-FFF2-40B4-BE49-F238E27FC236}">
                  <a16:creationId xmlns:a16="http://schemas.microsoft.com/office/drawing/2014/main" id="{F1F4A273-182D-4ED7-9941-B863E1CA3576}"/>
                </a:ext>
              </a:extLst>
            </p:cNvPr>
            <p:cNvSpPr/>
            <p:nvPr/>
          </p:nvSpPr>
          <p:spPr>
            <a:xfrm>
              <a:off x="5010864" y="2967040"/>
              <a:ext cx="1762124" cy="1762125"/>
            </a:xfrm>
            <a:custGeom>
              <a:avLst/>
              <a:gdLst>
                <a:gd name="connsiteX0" fmla="*/ 1148955 w 1762125"/>
                <a:gd name="connsiteY0" fmla="*/ 1041083 h 1762125"/>
                <a:gd name="connsiteX1" fmla="*/ 1145145 w 1762125"/>
                <a:gd name="connsiteY1" fmla="*/ 821055 h 1762125"/>
                <a:gd name="connsiteX2" fmla="*/ 825105 w 1762125"/>
                <a:gd name="connsiteY2" fmla="*/ 582930 h 1762125"/>
                <a:gd name="connsiteX3" fmla="*/ 698423 w 1762125"/>
                <a:gd name="connsiteY3" fmla="*/ 597218 h 1762125"/>
                <a:gd name="connsiteX4" fmla="*/ 667942 w 1762125"/>
                <a:gd name="connsiteY4" fmla="*/ 591503 h 1762125"/>
                <a:gd name="connsiteX5" fmla="*/ 476490 w 1762125"/>
                <a:gd name="connsiteY5" fmla="*/ 417195 h 1762125"/>
                <a:gd name="connsiteX6" fmla="*/ 406005 w 1762125"/>
                <a:gd name="connsiteY6" fmla="*/ 356235 h 1762125"/>
                <a:gd name="connsiteX7" fmla="*/ 61200 w 1762125"/>
                <a:gd name="connsiteY7" fmla="*/ 377190 h 1762125"/>
                <a:gd name="connsiteX8" fmla="*/ 93585 w 1762125"/>
                <a:gd name="connsiteY8" fmla="*/ 561975 h 1762125"/>
                <a:gd name="connsiteX9" fmla="*/ 557453 w 1762125"/>
                <a:gd name="connsiteY9" fmla="*/ 1050608 h 1762125"/>
                <a:gd name="connsiteX10" fmla="*/ 643178 w 1762125"/>
                <a:gd name="connsiteY10" fmla="*/ 1133475 h 1762125"/>
                <a:gd name="connsiteX11" fmla="*/ 664133 w 1762125"/>
                <a:gd name="connsiteY11" fmla="*/ 1181100 h 1762125"/>
                <a:gd name="connsiteX12" fmla="*/ 672705 w 1762125"/>
                <a:gd name="connsiteY12" fmla="*/ 1703070 h 1762125"/>
                <a:gd name="connsiteX13" fmla="*/ 726998 w 1762125"/>
                <a:gd name="connsiteY13" fmla="*/ 1753553 h 1762125"/>
                <a:gd name="connsiteX14" fmla="*/ 1479472 w 1762125"/>
                <a:gd name="connsiteY14" fmla="*/ 1755457 h 1762125"/>
                <a:gd name="connsiteX15" fmla="*/ 1526145 w 1762125"/>
                <a:gd name="connsiteY15" fmla="*/ 1708785 h 1762125"/>
                <a:gd name="connsiteX16" fmla="*/ 1517572 w 1762125"/>
                <a:gd name="connsiteY16" fmla="*/ 1161098 h 1762125"/>
                <a:gd name="connsiteX17" fmla="*/ 1548053 w 1762125"/>
                <a:gd name="connsiteY17" fmla="*/ 1106805 h 1762125"/>
                <a:gd name="connsiteX18" fmla="*/ 1724265 w 1762125"/>
                <a:gd name="connsiteY18" fmla="*/ 876300 h 1762125"/>
                <a:gd name="connsiteX19" fmla="*/ 1739505 w 1762125"/>
                <a:gd name="connsiteY19" fmla="*/ 793433 h 1762125"/>
                <a:gd name="connsiteX20" fmla="*/ 1752840 w 1762125"/>
                <a:gd name="connsiteY20" fmla="*/ 14288 h 176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62125" h="1762125">
                  <a:moveTo>
                    <a:pt x="1148955" y="1041083"/>
                  </a:moveTo>
                  <a:cubicBezTo>
                    <a:pt x="1170863" y="963930"/>
                    <a:pt x="1177530" y="899160"/>
                    <a:pt x="1145145" y="821055"/>
                  </a:cubicBezTo>
                  <a:cubicBezTo>
                    <a:pt x="1086090" y="680085"/>
                    <a:pt x="975600" y="605790"/>
                    <a:pt x="825105" y="582930"/>
                  </a:cubicBezTo>
                  <a:cubicBezTo>
                    <a:pt x="784148" y="584835"/>
                    <a:pt x="736523" y="585788"/>
                    <a:pt x="698423" y="597218"/>
                  </a:cubicBezTo>
                  <a:cubicBezTo>
                    <a:pt x="685088" y="601028"/>
                    <a:pt x="674610" y="597218"/>
                    <a:pt x="667942" y="591503"/>
                  </a:cubicBezTo>
                  <a:cubicBezTo>
                    <a:pt x="615555" y="546735"/>
                    <a:pt x="511732" y="449580"/>
                    <a:pt x="476490" y="417195"/>
                  </a:cubicBezTo>
                  <a:cubicBezTo>
                    <a:pt x="440295" y="384810"/>
                    <a:pt x="419340" y="362903"/>
                    <a:pt x="406005" y="356235"/>
                  </a:cubicBezTo>
                  <a:cubicBezTo>
                    <a:pt x="293610" y="297180"/>
                    <a:pt x="145972" y="276225"/>
                    <a:pt x="61200" y="377190"/>
                  </a:cubicBezTo>
                  <a:cubicBezTo>
                    <a:pt x="20242" y="426720"/>
                    <a:pt x="-33098" y="435292"/>
                    <a:pt x="93585" y="561975"/>
                  </a:cubicBezTo>
                  <a:cubicBezTo>
                    <a:pt x="117397" y="585788"/>
                    <a:pt x="487920" y="938213"/>
                    <a:pt x="557453" y="1050608"/>
                  </a:cubicBezTo>
                  <a:cubicBezTo>
                    <a:pt x="568883" y="1069658"/>
                    <a:pt x="623175" y="1121093"/>
                    <a:pt x="643178" y="1133475"/>
                  </a:cubicBezTo>
                  <a:cubicBezTo>
                    <a:pt x="653655" y="1140143"/>
                    <a:pt x="664133" y="1161098"/>
                    <a:pt x="664133" y="1181100"/>
                  </a:cubicBezTo>
                  <a:cubicBezTo>
                    <a:pt x="659370" y="1352550"/>
                    <a:pt x="665085" y="1530668"/>
                    <a:pt x="672705" y="1703070"/>
                  </a:cubicBezTo>
                  <a:cubicBezTo>
                    <a:pt x="674610" y="1744028"/>
                    <a:pt x="683183" y="1753553"/>
                    <a:pt x="726998" y="1753553"/>
                  </a:cubicBezTo>
                  <a:cubicBezTo>
                    <a:pt x="974648" y="1751648"/>
                    <a:pt x="1231822" y="1757363"/>
                    <a:pt x="1479472" y="1755457"/>
                  </a:cubicBezTo>
                  <a:cubicBezTo>
                    <a:pt x="1521383" y="1755457"/>
                    <a:pt x="1526145" y="1749743"/>
                    <a:pt x="1526145" y="1708785"/>
                  </a:cubicBezTo>
                  <a:cubicBezTo>
                    <a:pt x="1524240" y="1528763"/>
                    <a:pt x="1515668" y="1342073"/>
                    <a:pt x="1517572" y="1161098"/>
                  </a:cubicBezTo>
                  <a:cubicBezTo>
                    <a:pt x="1517572" y="1135380"/>
                    <a:pt x="1526145" y="1121093"/>
                    <a:pt x="1548053" y="1106805"/>
                  </a:cubicBezTo>
                  <a:cubicBezTo>
                    <a:pt x="1635683" y="1047750"/>
                    <a:pt x="1691880" y="977265"/>
                    <a:pt x="1724265" y="876300"/>
                  </a:cubicBezTo>
                  <a:cubicBezTo>
                    <a:pt x="1732838" y="848678"/>
                    <a:pt x="1738553" y="822008"/>
                    <a:pt x="1739505" y="793433"/>
                  </a:cubicBezTo>
                  <a:cubicBezTo>
                    <a:pt x="1748078" y="541972"/>
                    <a:pt x="1753793" y="287655"/>
                    <a:pt x="1752840" y="14288"/>
                  </a:cubicBezTo>
                </a:path>
              </a:pathLst>
            </a:custGeom>
            <a:grpFill/>
            <a:ln w="317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600" dirty="0"/>
            </a:p>
          </p:txBody>
        </p:sp>
        <p:sp>
          <p:nvSpPr>
            <p:cNvPr id="51" name="Freeform: Shape 12">
              <a:extLst>
                <a:ext uri="{FF2B5EF4-FFF2-40B4-BE49-F238E27FC236}">
                  <a16:creationId xmlns:a16="http://schemas.microsoft.com/office/drawing/2014/main" id="{C245CA6A-38FB-4CCE-B010-C9AF6B3CD843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grpFill/>
            <a:ln w="317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52" name="Freeform: Shape 13">
              <a:extLst>
                <a:ext uri="{FF2B5EF4-FFF2-40B4-BE49-F238E27FC236}">
                  <a16:creationId xmlns:a16="http://schemas.microsoft.com/office/drawing/2014/main" id="{D504AC20-A836-4542-9093-549389A57A50}"/>
                </a:ext>
              </a:extLst>
            </p:cNvPr>
            <p:cNvSpPr/>
            <p:nvPr/>
          </p:nvSpPr>
          <p:spPr>
            <a:xfrm>
              <a:off x="5257635" y="2328102"/>
              <a:ext cx="533400" cy="1019175"/>
            </a:xfrm>
            <a:custGeom>
              <a:avLst/>
              <a:gdLst>
                <a:gd name="connsiteX0" fmla="*/ 519277 w 533400"/>
                <a:gd name="connsiteY0" fmla="*/ 797050 h 1019175"/>
                <a:gd name="connsiteX1" fmla="*/ 326872 w 533400"/>
                <a:gd name="connsiteY1" fmla="*/ 111250 h 1019175"/>
                <a:gd name="connsiteX2" fmla="*/ 249719 w 533400"/>
                <a:gd name="connsiteY2" fmla="*/ 40765 h 1019175"/>
                <a:gd name="connsiteX3" fmla="*/ 83984 w 533400"/>
                <a:gd name="connsiteY3" fmla="*/ 37908 h 1019175"/>
                <a:gd name="connsiteX4" fmla="*/ 18262 w 533400"/>
                <a:gd name="connsiteY4" fmla="*/ 199833 h 1019175"/>
                <a:gd name="connsiteX5" fmla="*/ 200189 w 533400"/>
                <a:gd name="connsiteY5" fmla="*/ 1010410 h 10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" h="1019175">
                  <a:moveTo>
                    <a:pt x="519277" y="797050"/>
                  </a:moveTo>
                  <a:lnTo>
                    <a:pt x="326872" y="111250"/>
                  </a:lnTo>
                  <a:cubicBezTo>
                    <a:pt x="313537" y="86485"/>
                    <a:pt x="264007" y="50290"/>
                    <a:pt x="249719" y="40765"/>
                  </a:cubicBezTo>
                  <a:cubicBezTo>
                    <a:pt x="199237" y="7428"/>
                    <a:pt x="130657" y="4570"/>
                    <a:pt x="83984" y="37908"/>
                  </a:cubicBezTo>
                  <a:cubicBezTo>
                    <a:pt x="28739" y="76960"/>
                    <a:pt x="3974" y="136015"/>
                    <a:pt x="18262" y="199833"/>
                  </a:cubicBezTo>
                  <a:cubicBezTo>
                    <a:pt x="81127" y="495108"/>
                    <a:pt x="194474" y="990408"/>
                    <a:pt x="200189" y="1010410"/>
                  </a:cubicBezTo>
                </a:path>
              </a:pathLst>
            </a:custGeom>
            <a:grpFill/>
            <a:ln w="317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53" name="Freeform: Shape 14">
              <a:extLst>
                <a:ext uri="{FF2B5EF4-FFF2-40B4-BE49-F238E27FC236}">
                  <a16:creationId xmlns:a16="http://schemas.microsoft.com/office/drawing/2014/main" id="{1434A18A-9F64-4C98-AFD8-E38E8744A398}"/>
                </a:ext>
              </a:extLst>
            </p:cNvPr>
            <p:cNvSpPr/>
            <p:nvPr/>
          </p:nvSpPr>
          <p:spPr>
            <a:xfrm>
              <a:off x="6097904" y="2704148"/>
              <a:ext cx="342900" cy="619125"/>
            </a:xfrm>
            <a:custGeom>
              <a:avLst/>
              <a:gdLst>
                <a:gd name="connsiteX0" fmla="*/ 175260 w 342900"/>
                <a:gd name="connsiteY0" fmla="*/ 609600 h 619125"/>
                <a:gd name="connsiteX1" fmla="*/ 175260 w 342900"/>
                <a:gd name="connsiteY1" fmla="*/ 609600 h 619125"/>
                <a:gd name="connsiteX2" fmla="*/ 14288 w 342900"/>
                <a:gd name="connsiteY2" fmla="*/ 448628 h 619125"/>
                <a:gd name="connsiteX3" fmla="*/ 14288 w 342900"/>
                <a:gd name="connsiteY3" fmla="*/ 175260 h 619125"/>
                <a:gd name="connsiteX4" fmla="*/ 175260 w 342900"/>
                <a:gd name="connsiteY4" fmla="*/ 14288 h 619125"/>
                <a:gd name="connsiteX5" fmla="*/ 175260 w 342900"/>
                <a:gd name="connsiteY5" fmla="*/ 14288 h 619125"/>
                <a:gd name="connsiteX6" fmla="*/ 336233 w 342900"/>
                <a:gd name="connsiteY6" fmla="*/ 175260 h 619125"/>
                <a:gd name="connsiteX7" fmla="*/ 336233 w 342900"/>
                <a:gd name="connsiteY7" fmla="*/ 448628 h 619125"/>
                <a:gd name="connsiteX8" fmla="*/ 175260 w 34290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900" h="619125">
                  <a:moveTo>
                    <a:pt x="175260" y="609600"/>
                  </a:moveTo>
                  <a:lnTo>
                    <a:pt x="175260" y="609600"/>
                  </a:lnTo>
                  <a:cubicBezTo>
                    <a:pt x="86678" y="609600"/>
                    <a:pt x="14288" y="538163"/>
                    <a:pt x="14288" y="448628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2" y="14288"/>
                    <a:pt x="336233" y="85725"/>
                    <a:pt x="336233" y="175260"/>
                  </a:cubicBezTo>
                  <a:lnTo>
                    <a:pt x="336233" y="448628"/>
                  </a:lnTo>
                  <a:cubicBezTo>
                    <a:pt x="336233" y="537210"/>
                    <a:pt x="263842" y="609600"/>
                    <a:pt x="175260" y="609600"/>
                  </a:cubicBezTo>
                  <a:close/>
                </a:path>
              </a:pathLst>
            </a:custGeom>
            <a:grpFill/>
            <a:ln w="317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54" name="Freeform: Shape 15">
              <a:extLst>
                <a:ext uri="{FF2B5EF4-FFF2-40B4-BE49-F238E27FC236}">
                  <a16:creationId xmlns:a16="http://schemas.microsoft.com/office/drawing/2014/main" id="{69A5C77D-78C3-4086-8079-C93C1C275F61}"/>
                </a:ext>
              </a:extLst>
            </p:cNvPr>
            <p:cNvSpPr/>
            <p:nvPr/>
          </p:nvSpPr>
          <p:spPr>
            <a:xfrm>
              <a:off x="6428422" y="2751773"/>
              <a:ext cx="342900" cy="571500"/>
            </a:xfrm>
            <a:custGeom>
              <a:avLst/>
              <a:gdLst>
                <a:gd name="connsiteX0" fmla="*/ 175260 w 342900"/>
                <a:gd name="connsiteY0" fmla="*/ 561975 h 571500"/>
                <a:gd name="connsiteX1" fmla="*/ 175260 w 342900"/>
                <a:gd name="connsiteY1" fmla="*/ 561975 h 571500"/>
                <a:gd name="connsiteX2" fmla="*/ 14288 w 342900"/>
                <a:gd name="connsiteY2" fmla="*/ 401003 h 571500"/>
                <a:gd name="connsiteX3" fmla="*/ 14288 w 342900"/>
                <a:gd name="connsiteY3" fmla="*/ 175260 h 571500"/>
                <a:gd name="connsiteX4" fmla="*/ 175260 w 342900"/>
                <a:gd name="connsiteY4" fmla="*/ 14288 h 571500"/>
                <a:gd name="connsiteX5" fmla="*/ 175260 w 342900"/>
                <a:gd name="connsiteY5" fmla="*/ 14288 h 571500"/>
                <a:gd name="connsiteX6" fmla="*/ 336233 w 342900"/>
                <a:gd name="connsiteY6" fmla="*/ 175260 h 571500"/>
                <a:gd name="connsiteX7" fmla="*/ 336233 w 342900"/>
                <a:gd name="connsiteY7" fmla="*/ 401003 h 571500"/>
                <a:gd name="connsiteX8" fmla="*/ 175260 w 342900"/>
                <a:gd name="connsiteY8" fmla="*/ 561975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900" h="571500">
                  <a:moveTo>
                    <a:pt x="175260" y="561975"/>
                  </a:moveTo>
                  <a:lnTo>
                    <a:pt x="175260" y="561975"/>
                  </a:lnTo>
                  <a:cubicBezTo>
                    <a:pt x="86678" y="561975"/>
                    <a:pt x="14288" y="490538"/>
                    <a:pt x="14288" y="401003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3" y="14288"/>
                    <a:pt x="336233" y="85725"/>
                    <a:pt x="336233" y="175260"/>
                  </a:cubicBezTo>
                  <a:lnTo>
                    <a:pt x="336233" y="401003"/>
                  </a:lnTo>
                  <a:cubicBezTo>
                    <a:pt x="336233" y="489585"/>
                    <a:pt x="264795" y="561975"/>
                    <a:pt x="175260" y="561975"/>
                  </a:cubicBezTo>
                  <a:close/>
                </a:path>
              </a:pathLst>
            </a:custGeom>
            <a:grpFill/>
            <a:ln w="317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600"/>
            </a:p>
          </p:txBody>
        </p:sp>
      </p:grpSp>
      <p:grpSp>
        <p:nvGrpSpPr>
          <p:cNvPr id="9" name="Group 16">
            <a:extLst>
              <a:ext uri="{FF2B5EF4-FFF2-40B4-BE49-F238E27FC236}">
                <a16:creationId xmlns:a16="http://schemas.microsoft.com/office/drawing/2014/main" id="{E1B6BB32-0755-4899-AF8E-B30C3970481E}"/>
              </a:ext>
            </a:extLst>
          </p:cNvPr>
          <p:cNvGrpSpPr/>
          <p:nvPr/>
        </p:nvGrpSpPr>
        <p:grpSpPr>
          <a:xfrm>
            <a:off x="5718164" y="3451194"/>
            <a:ext cx="577569" cy="1012487"/>
            <a:chOff x="6971773" y="3515634"/>
            <a:chExt cx="1514639" cy="2609102"/>
          </a:xfrm>
        </p:grpSpPr>
        <p:sp>
          <p:nvSpPr>
            <p:cNvPr id="34" name="Freeform: Shape 17">
              <a:extLst>
                <a:ext uri="{FF2B5EF4-FFF2-40B4-BE49-F238E27FC236}">
                  <a16:creationId xmlns:a16="http://schemas.microsoft.com/office/drawing/2014/main" id="{44F70029-14A9-4492-B92F-AFCB237ED0E2}"/>
                </a:ext>
              </a:extLst>
            </p:cNvPr>
            <p:cNvSpPr/>
            <p:nvPr/>
          </p:nvSpPr>
          <p:spPr>
            <a:xfrm>
              <a:off x="7476868" y="3515634"/>
              <a:ext cx="200025" cy="1009650"/>
            </a:xfrm>
            <a:custGeom>
              <a:avLst/>
              <a:gdLst>
                <a:gd name="connsiteX0" fmla="*/ 186584 w 200025"/>
                <a:gd name="connsiteY0" fmla="*/ 14493 h 1009650"/>
                <a:gd name="connsiteX1" fmla="*/ 27517 w 200025"/>
                <a:gd name="connsiteY1" fmla="*/ 144033 h 1009650"/>
                <a:gd name="connsiteX2" fmla="*/ 16087 w 200025"/>
                <a:gd name="connsiteY2" fmla="*/ 997473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0025" h="1009650">
                  <a:moveTo>
                    <a:pt x="186584" y="14493"/>
                  </a:moveTo>
                  <a:cubicBezTo>
                    <a:pt x="100859" y="9730"/>
                    <a:pt x="31327" y="88788"/>
                    <a:pt x="27517" y="144033"/>
                  </a:cubicBezTo>
                  <a:cubicBezTo>
                    <a:pt x="27517" y="144985"/>
                    <a:pt x="8467" y="442166"/>
                    <a:pt x="16087" y="997473"/>
                  </a:cubicBezTo>
                </a:path>
              </a:pathLst>
            </a:custGeom>
            <a:noFill/>
            <a:ln w="3175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35" name="Freeform: Shape 18">
              <a:extLst>
                <a:ext uri="{FF2B5EF4-FFF2-40B4-BE49-F238E27FC236}">
                  <a16:creationId xmlns:a16="http://schemas.microsoft.com/office/drawing/2014/main" id="{47EEE7CB-6EC5-4547-9A04-28D906470A03}"/>
                </a:ext>
              </a:extLst>
            </p:cNvPr>
            <p:cNvSpPr/>
            <p:nvPr/>
          </p:nvSpPr>
          <p:spPr>
            <a:xfrm>
              <a:off x="7649164" y="3515840"/>
              <a:ext cx="190500" cy="1019175"/>
            </a:xfrm>
            <a:custGeom>
              <a:avLst/>
              <a:gdLst>
                <a:gd name="connsiteX0" fmla="*/ 178118 w 190500"/>
                <a:gd name="connsiteY0" fmla="*/ 1013460 h 1019175"/>
                <a:gd name="connsiteX1" fmla="*/ 170498 w 190500"/>
                <a:gd name="connsiteY1" fmla="*/ 278130 h 1019175"/>
                <a:gd name="connsiteX2" fmla="*/ 156210 w 190500"/>
                <a:gd name="connsiteY2" fmla="*/ 146685 h 1019175"/>
                <a:gd name="connsiteX3" fmla="*/ 14288 w 190500"/>
                <a:gd name="connsiteY3" fmla="*/ 14288 h 10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1019175">
                  <a:moveTo>
                    <a:pt x="178118" y="1013460"/>
                  </a:moveTo>
                  <a:cubicBezTo>
                    <a:pt x="179070" y="1009650"/>
                    <a:pt x="169545" y="297180"/>
                    <a:pt x="170498" y="278130"/>
                  </a:cubicBezTo>
                  <a:cubicBezTo>
                    <a:pt x="170498" y="253365"/>
                    <a:pt x="159068" y="159068"/>
                    <a:pt x="156210" y="146685"/>
                  </a:cubicBezTo>
                  <a:cubicBezTo>
                    <a:pt x="147638" y="97155"/>
                    <a:pt x="95250" y="19050"/>
                    <a:pt x="14288" y="14288"/>
                  </a:cubicBezTo>
                </a:path>
              </a:pathLst>
            </a:custGeom>
            <a:noFill/>
            <a:ln w="3175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36" name="Freeform: Shape 19">
              <a:extLst>
                <a:ext uri="{FF2B5EF4-FFF2-40B4-BE49-F238E27FC236}">
                  <a16:creationId xmlns:a16="http://schemas.microsoft.com/office/drawing/2014/main" id="{BD49B2DF-26A1-43A2-BD6F-397D37F0BB72}"/>
                </a:ext>
              </a:extLst>
            </p:cNvPr>
            <p:cNvSpPr/>
            <p:nvPr/>
          </p:nvSpPr>
          <p:spPr>
            <a:xfrm>
              <a:off x="6971773" y="3725582"/>
              <a:ext cx="533400" cy="847725"/>
            </a:xfrm>
            <a:custGeom>
              <a:avLst/>
              <a:gdLst>
                <a:gd name="connsiteX0" fmla="*/ 519277 w 533400"/>
                <a:gd name="connsiteY0" fmla="*/ 797050 h 847725"/>
                <a:gd name="connsiteX1" fmla="*/ 326872 w 533400"/>
                <a:gd name="connsiteY1" fmla="*/ 111250 h 847725"/>
                <a:gd name="connsiteX2" fmla="*/ 249719 w 533400"/>
                <a:gd name="connsiteY2" fmla="*/ 40765 h 847725"/>
                <a:gd name="connsiteX3" fmla="*/ 83984 w 533400"/>
                <a:gd name="connsiteY3" fmla="*/ 37908 h 847725"/>
                <a:gd name="connsiteX4" fmla="*/ 18262 w 533400"/>
                <a:gd name="connsiteY4" fmla="*/ 199833 h 847725"/>
                <a:gd name="connsiteX5" fmla="*/ 160184 w 533400"/>
                <a:gd name="connsiteY5" fmla="*/ 839913 h 84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" h="847725">
                  <a:moveTo>
                    <a:pt x="519277" y="797050"/>
                  </a:moveTo>
                  <a:lnTo>
                    <a:pt x="326872" y="111250"/>
                  </a:lnTo>
                  <a:cubicBezTo>
                    <a:pt x="313537" y="86485"/>
                    <a:pt x="264007" y="50290"/>
                    <a:pt x="249719" y="40765"/>
                  </a:cubicBezTo>
                  <a:cubicBezTo>
                    <a:pt x="199237" y="7428"/>
                    <a:pt x="130657" y="4570"/>
                    <a:pt x="83984" y="37908"/>
                  </a:cubicBezTo>
                  <a:cubicBezTo>
                    <a:pt x="28739" y="76960"/>
                    <a:pt x="3974" y="136015"/>
                    <a:pt x="18262" y="199833"/>
                  </a:cubicBezTo>
                  <a:cubicBezTo>
                    <a:pt x="81127" y="495108"/>
                    <a:pt x="154469" y="819910"/>
                    <a:pt x="160184" y="839913"/>
                  </a:cubicBezTo>
                </a:path>
              </a:pathLst>
            </a:custGeom>
            <a:noFill/>
            <a:ln w="3175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37" name="Freeform: Shape 20">
              <a:extLst>
                <a:ext uri="{FF2B5EF4-FFF2-40B4-BE49-F238E27FC236}">
                  <a16:creationId xmlns:a16="http://schemas.microsoft.com/office/drawing/2014/main" id="{5D3988A8-304C-44D9-8D38-104ED9F63BD6}"/>
                </a:ext>
              </a:extLst>
            </p:cNvPr>
            <p:cNvSpPr/>
            <p:nvPr/>
          </p:nvSpPr>
          <p:spPr>
            <a:xfrm>
              <a:off x="7810137" y="4106390"/>
              <a:ext cx="342900" cy="619125"/>
            </a:xfrm>
            <a:custGeom>
              <a:avLst/>
              <a:gdLst>
                <a:gd name="connsiteX0" fmla="*/ 175260 w 342900"/>
                <a:gd name="connsiteY0" fmla="*/ 609600 h 619125"/>
                <a:gd name="connsiteX1" fmla="*/ 175260 w 342900"/>
                <a:gd name="connsiteY1" fmla="*/ 609600 h 619125"/>
                <a:gd name="connsiteX2" fmla="*/ 14288 w 342900"/>
                <a:gd name="connsiteY2" fmla="*/ 448628 h 619125"/>
                <a:gd name="connsiteX3" fmla="*/ 14288 w 342900"/>
                <a:gd name="connsiteY3" fmla="*/ 175260 h 619125"/>
                <a:gd name="connsiteX4" fmla="*/ 175260 w 342900"/>
                <a:gd name="connsiteY4" fmla="*/ 14288 h 619125"/>
                <a:gd name="connsiteX5" fmla="*/ 175260 w 342900"/>
                <a:gd name="connsiteY5" fmla="*/ 14288 h 619125"/>
                <a:gd name="connsiteX6" fmla="*/ 336233 w 342900"/>
                <a:gd name="connsiteY6" fmla="*/ 175260 h 619125"/>
                <a:gd name="connsiteX7" fmla="*/ 336233 w 342900"/>
                <a:gd name="connsiteY7" fmla="*/ 448628 h 619125"/>
                <a:gd name="connsiteX8" fmla="*/ 175260 w 342900"/>
                <a:gd name="connsiteY8" fmla="*/ 609600 h 619125"/>
                <a:gd name="connsiteX9" fmla="*/ 175260 w 342900"/>
                <a:gd name="connsiteY9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900" h="619125">
                  <a:moveTo>
                    <a:pt x="175260" y="609600"/>
                  </a:moveTo>
                  <a:lnTo>
                    <a:pt x="175260" y="609600"/>
                  </a:lnTo>
                  <a:cubicBezTo>
                    <a:pt x="86677" y="609600"/>
                    <a:pt x="14288" y="538163"/>
                    <a:pt x="14288" y="448628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2" y="14288"/>
                    <a:pt x="336233" y="85725"/>
                    <a:pt x="336233" y="175260"/>
                  </a:cubicBezTo>
                  <a:lnTo>
                    <a:pt x="336233" y="448628"/>
                  </a:lnTo>
                  <a:cubicBezTo>
                    <a:pt x="336233" y="537210"/>
                    <a:pt x="263842" y="609600"/>
                    <a:pt x="175260" y="609600"/>
                  </a:cubicBezTo>
                  <a:lnTo>
                    <a:pt x="175260" y="609600"/>
                  </a:lnTo>
                  <a:close/>
                </a:path>
              </a:pathLst>
            </a:custGeom>
            <a:noFill/>
            <a:ln w="3175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38" name="Freeform: Shape 21">
              <a:extLst>
                <a:ext uri="{FF2B5EF4-FFF2-40B4-BE49-F238E27FC236}">
                  <a16:creationId xmlns:a16="http://schemas.microsoft.com/office/drawing/2014/main" id="{2BA69A7E-FC8C-479D-AB15-3506749F6679}"/>
                </a:ext>
              </a:extLst>
            </p:cNvPr>
            <p:cNvSpPr/>
            <p:nvPr/>
          </p:nvSpPr>
          <p:spPr>
            <a:xfrm>
              <a:off x="8143512" y="4154015"/>
              <a:ext cx="342900" cy="571500"/>
            </a:xfrm>
            <a:custGeom>
              <a:avLst/>
              <a:gdLst>
                <a:gd name="connsiteX0" fmla="*/ 175260 w 342900"/>
                <a:gd name="connsiteY0" fmla="*/ 561975 h 571500"/>
                <a:gd name="connsiteX1" fmla="*/ 175260 w 342900"/>
                <a:gd name="connsiteY1" fmla="*/ 561975 h 571500"/>
                <a:gd name="connsiteX2" fmla="*/ 14288 w 342900"/>
                <a:gd name="connsiteY2" fmla="*/ 401003 h 571500"/>
                <a:gd name="connsiteX3" fmla="*/ 14288 w 342900"/>
                <a:gd name="connsiteY3" fmla="*/ 175260 h 571500"/>
                <a:gd name="connsiteX4" fmla="*/ 175260 w 342900"/>
                <a:gd name="connsiteY4" fmla="*/ 14288 h 571500"/>
                <a:gd name="connsiteX5" fmla="*/ 175260 w 342900"/>
                <a:gd name="connsiteY5" fmla="*/ 14288 h 571500"/>
                <a:gd name="connsiteX6" fmla="*/ 336233 w 342900"/>
                <a:gd name="connsiteY6" fmla="*/ 175260 h 571500"/>
                <a:gd name="connsiteX7" fmla="*/ 336233 w 342900"/>
                <a:gd name="connsiteY7" fmla="*/ 401003 h 571500"/>
                <a:gd name="connsiteX8" fmla="*/ 175260 w 342900"/>
                <a:gd name="connsiteY8" fmla="*/ 561975 h 571500"/>
                <a:gd name="connsiteX9" fmla="*/ 175260 w 342900"/>
                <a:gd name="connsiteY9" fmla="*/ 561975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900" h="571500">
                  <a:moveTo>
                    <a:pt x="175260" y="561975"/>
                  </a:moveTo>
                  <a:lnTo>
                    <a:pt x="175260" y="561975"/>
                  </a:lnTo>
                  <a:cubicBezTo>
                    <a:pt x="86678" y="561975"/>
                    <a:pt x="14288" y="490538"/>
                    <a:pt x="14288" y="401003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2" y="14288"/>
                    <a:pt x="336233" y="85725"/>
                    <a:pt x="336233" y="175260"/>
                  </a:cubicBezTo>
                  <a:lnTo>
                    <a:pt x="336233" y="401003"/>
                  </a:lnTo>
                  <a:cubicBezTo>
                    <a:pt x="336233" y="489585"/>
                    <a:pt x="264795" y="561975"/>
                    <a:pt x="175260" y="561975"/>
                  </a:cubicBezTo>
                  <a:lnTo>
                    <a:pt x="175260" y="561975"/>
                  </a:lnTo>
                  <a:close/>
                </a:path>
              </a:pathLst>
            </a:custGeom>
            <a:noFill/>
            <a:ln w="3175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39" name="Freeform: Shape 22">
              <a:extLst>
                <a:ext uri="{FF2B5EF4-FFF2-40B4-BE49-F238E27FC236}">
                  <a16:creationId xmlns:a16="http://schemas.microsoft.com/office/drawing/2014/main" id="{D0ABFFF0-49D1-4C55-9546-F4753DCB32B8}"/>
                </a:ext>
              </a:extLst>
            </p:cNvPr>
            <p:cNvSpPr/>
            <p:nvPr/>
          </p:nvSpPr>
          <p:spPr>
            <a:xfrm>
              <a:off x="7186250" y="4922682"/>
              <a:ext cx="619125" cy="523875"/>
            </a:xfrm>
            <a:custGeom>
              <a:avLst/>
              <a:gdLst>
                <a:gd name="connsiteX0" fmla="*/ 14288 w 619125"/>
                <a:gd name="connsiteY0" fmla="*/ 17145 h 523875"/>
                <a:gd name="connsiteX1" fmla="*/ 157163 w 619125"/>
                <a:gd name="connsiteY1" fmla="*/ 14288 h 523875"/>
                <a:gd name="connsiteX2" fmla="*/ 414338 w 619125"/>
                <a:gd name="connsiteY2" fmla="*/ 34290 h 523875"/>
                <a:gd name="connsiteX3" fmla="*/ 530543 w 619125"/>
                <a:gd name="connsiteY3" fmla="*/ 125730 h 523875"/>
                <a:gd name="connsiteX4" fmla="*/ 552450 w 619125"/>
                <a:gd name="connsiteY4" fmla="*/ 501967 h 523875"/>
                <a:gd name="connsiteX5" fmla="*/ 543878 w 619125"/>
                <a:gd name="connsiteY5" fmla="*/ 51625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9125" h="523875">
                  <a:moveTo>
                    <a:pt x="14288" y="17145"/>
                  </a:moveTo>
                  <a:cubicBezTo>
                    <a:pt x="61913" y="16192"/>
                    <a:pt x="109538" y="15240"/>
                    <a:pt x="157163" y="14288"/>
                  </a:cubicBezTo>
                  <a:cubicBezTo>
                    <a:pt x="168592" y="14288"/>
                    <a:pt x="412433" y="31433"/>
                    <a:pt x="414338" y="34290"/>
                  </a:cubicBezTo>
                  <a:cubicBezTo>
                    <a:pt x="472440" y="59055"/>
                    <a:pt x="495300" y="90488"/>
                    <a:pt x="530543" y="125730"/>
                  </a:cubicBezTo>
                  <a:cubicBezTo>
                    <a:pt x="627698" y="222885"/>
                    <a:pt x="644843" y="386715"/>
                    <a:pt x="552450" y="501967"/>
                  </a:cubicBezTo>
                  <a:cubicBezTo>
                    <a:pt x="548640" y="505778"/>
                    <a:pt x="546735" y="511492"/>
                    <a:pt x="543878" y="516255"/>
                  </a:cubicBezTo>
                </a:path>
              </a:pathLst>
            </a:custGeom>
            <a:noFill/>
            <a:ln w="3175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40" name="Freeform: Shape 23">
              <a:extLst>
                <a:ext uri="{FF2B5EF4-FFF2-40B4-BE49-F238E27FC236}">
                  <a16:creationId xmlns:a16="http://schemas.microsoft.com/office/drawing/2014/main" id="{ABCA5CAB-AFA8-47BC-9EBE-C0609165A257}"/>
                </a:ext>
              </a:extLst>
            </p:cNvPr>
            <p:cNvSpPr/>
            <p:nvPr/>
          </p:nvSpPr>
          <p:spPr>
            <a:xfrm>
              <a:off x="6980668" y="4362612"/>
              <a:ext cx="1504949" cy="1762124"/>
            </a:xfrm>
            <a:custGeom>
              <a:avLst/>
              <a:gdLst>
                <a:gd name="connsiteX0" fmla="*/ 623727 w 1504950"/>
                <a:gd name="connsiteY0" fmla="*/ 594360 h 1762125"/>
                <a:gd name="connsiteX1" fmla="*/ 668494 w 1504950"/>
                <a:gd name="connsiteY1" fmla="*/ 571500 h 1762125"/>
                <a:gd name="connsiteX2" fmla="*/ 758029 w 1504950"/>
                <a:gd name="connsiteY2" fmla="*/ 535305 h 1762125"/>
                <a:gd name="connsiteX3" fmla="*/ 862804 w 1504950"/>
                <a:gd name="connsiteY3" fmla="*/ 268605 h 1762125"/>
                <a:gd name="connsiteX4" fmla="*/ 237012 w 1504950"/>
                <a:gd name="connsiteY4" fmla="*/ 186690 h 1762125"/>
                <a:gd name="connsiteX5" fmla="*/ 77944 w 1504950"/>
                <a:gd name="connsiteY5" fmla="*/ 282892 h 1762125"/>
                <a:gd name="connsiteX6" fmla="*/ 42702 w 1504950"/>
                <a:gd name="connsiteY6" fmla="*/ 402907 h 1762125"/>
                <a:gd name="connsiteX7" fmla="*/ 15079 w 1504950"/>
                <a:gd name="connsiteY7" fmla="*/ 560070 h 1762125"/>
                <a:gd name="connsiteX8" fmla="*/ 31272 w 1504950"/>
                <a:gd name="connsiteY8" fmla="*/ 627698 h 1762125"/>
                <a:gd name="connsiteX9" fmla="*/ 299877 w 1504950"/>
                <a:gd name="connsiteY9" fmla="*/ 1050608 h 1762125"/>
                <a:gd name="connsiteX10" fmla="*/ 385602 w 1504950"/>
                <a:gd name="connsiteY10" fmla="*/ 1133475 h 1762125"/>
                <a:gd name="connsiteX11" fmla="*/ 406557 w 1504950"/>
                <a:gd name="connsiteY11" fmla="*/ 1181100 h 1762125"/>
                <a:gd name="connsiteX12" fmla="*/ 415129 w 1504950"/>
                <a:gd name="connsiteY12" fmla="*/ 1703070 h 1762125"/>
                <a:gd name="connsiteX13" fmla="*/ 469422 w 1504950"/>
                <a:gd name="connsiteY13" fmla="*/ 1753553 h 1762125"/>
                <a:gd name="connsiteX14" fmla="*/ 1221897 w 1504950"/>
                <a:gd name="connsiteY14" fmla="*/ 1755458 h 1762125"/>
                <a:gd name="connsiteX15" fmla="*/ 1268569 w 1504950"/>
                <a:gd name="connsiteY15" fmla="*/ 1708785 h 1762125"/>
                <a:gd name="connsiteX16" fmla="*/ 1259997 w 1504950"/>
                <a:gd name="connsiteY16" fmla="*/ 1161098 h 1762125"/>
                <a:gd name="connsiteX17" fmla="*/ 1290477 w 1504950"/>
                <a:gd name="connsiteY17" fmla="*/ 1106805 h 1762125"/>
                <a:gd name="connsiteX18" fmla="*/ 1466689 w 1504950"/>
                <a:gd name="connsiteY18" fmla="*/ 876300 h 1762125"/>
                <a:gd name="connsiteX19" fmla="*/ 1481929 w 1504950"/>
                <a:gd name="connsiteY19" fmla="*/ 793432 h 1762125"/>
                <a:gd name="connsiteX20" fmla="*/ 1495264 w 1504950"/>
                <a:gd name="connsiteY20" fmla="*/ 14288 h 176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04950" h="1762125">
                  <a:moveTo>
                    <a:pt x="623727" y="594360"/>
                  </a:moveTo>
                  <a:cubicBezTo>
                    <a:pt x="636109" y="581978"/>
                    <a:pt x="651349" y="575310"/>
                    <a:pt x="668494" y="571500"/>
                  </a:cubicBezTo>
                  <a:cubicBezTo>
                    <a:pt x="700879" y="564832"/>
                    <a:pt x="731359" y="553403"/>
                    <a:pt x="758029" y="535305"/>
                  </a:cubicBezTo>
                  <a:cubicBezTo>
                    <a:pt x="834229" y="483870"/>
                    <a:pt x="859947" y="361950"/>
                    <a:pt x="862804" y="268605"/>
                  </a:cubicBezTo>
                  <a:cubicBezTo>
                    <a:pt x="863757" y="252413"/>
                    <a:pt x="321784" y="190500"/>
                    <a:pt x="237012" y="186690"/>
                  </a:cubicBezTo>
                  <a:cubicBezTo>
                    <a:pt x="166527" y="182880"/>
                    <a:pt x="98899" y="217170"/>
                    <a:pt x="77944" y="282892"/>
                  </a:cubicBezTo>
                  <a:cubicBezTo>
                    <a:pt x="65562" y="322898"/>
                    <a:pt x="55084" y="362903"/>
                    <a:pt x="42702" y="402907"/>
                  </a:cubicBezTo>
                  <a:cubicBezTo>
                    <a:pt x="34129" y="432435"/>
                    <a:pt x="22699" y="511493"/>
                    <a:pt x="15079" y="560070"/>
                  </a:cubicBezTo>
                  <a:cubicBezTo>
                    <a:pt x="12222" y="583882"/>
                    <a:pt x="16984" y="607695"/>
                    <a:pt x="31272" y="627698"/>
                  </a:cubicBezTo>
                  <a:cubicBezTo>
                    <a:pt x="89374" y="712470"/>
                    <a:pt x="240822" y="954405"/>
                    <a:pt x="299877" y="1050608"/>
                  </a:cubicBezTo>
                  <a:cubicBezTo>
                    <a:pt x="311307" y="1069658"/>
                    <a:pt x="365599" y="1121093"/>
                    <a:pt x="385602" y="1133475"/>
                  </a:cubicBezTo>
                  <a:cubicBezTo>
                    <a:pt x="396079" y="1140143"/>
                    <a:pt x="406557" y="1161098"/>
                    <a:pt x="406557" y="1181100"/>
                  </a:cubicBezTo>
                  <a:cubicBezTo>
                    <a:pt x="401794" y="1352550"/>
                    <a:pt x="407509" y="1530668"/>
                    <a:pt x="415129" y="1703070"/>
                  </a:cubicBezTo>
                  <a:cubicBezTo>
                    <a:pt x="417034" y="1744028"/>
                    <a:pt x="425607" y="1753553"/>
                    <a:pt x="469422" y="1753553"/>
                  </a:cubicBezTo>
                  <a:cubicBezTo>
                    <a:pt x="717072" y="1751647"/>
                    <a:pt x="974247" y="1757362"/>
                    <a:pt x="1221897" y="1755458"/>
                  </a:cubicBezTo>
                  <a:cubicBezTo>
                    <a:pt x="1263807" y="1755458"/>
                    <a:pt x="1268569" y="1749743"/>
                    <a:pt x="1268569" y="1708785"/>
                  </a:cubicBezTo>
                  <a:cubicBezTo>
                    <a:pt x="1266664" y="1528762"/>
                    <a:pt x="1258092" y="1342073"/>
                    <a:pt x="1259997" y="1161098"/>
                  </a:cubicBezTo>
                  <a:cubicBezTo>
                    <a:pt x="1259997" y="1135380"/>
                    <a:pt x="1268569" y="1121093"/>
                    <a:pt x="1290477" y="1106805"/>
                  </a:cubicBezTo>
                  <a:cubicBezTo>
                    <a:pt x="1378107" y="1047750"/>
                    <a:pt x="1434304" y="977265"/>
                    <a:pt x="1466689" y="876300"/>
                  </a:cubicBezTo>
                  <a:cubicBezTo>
                    <a:pt x="1475262" y="848678"/>
                    <a:pt x="1480977" y="822007"/>
                    <a:pt x="1481929" y="793432"/>
                  </a:cubicBezTo>
                  <a:cubicBezTo>
                    <a:pt x="1490502" y="541973"/>
                    <a:pt x="1496217" y="287655"/>
                    <a:pt x="1495264" y="14288"/>
                  </a:cubicBezTo>
                </a:path>
              </a:pathLst>
            </a:custGeom>
            <a:noFill/>
            <a:ln w="3175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600"/>
            </a:p>
          </p:txBody>
        </p:sp>
      </p:grpSp>
      <p:grpSp>
        <p:nvGrpSpPr>
          <p:cNvPr id="10" name="Graphic 1">
            <a:extLst>
              <a:ext uri="{FF2B5EF4-FFF2-40B4-BE49-F238E27FC236}">
                <a16:creationId xmlns:a16="http://schemas.microsoft.com/office/drawing/2014/main" id="{0276F553-F280-4359-AA90-5451B1BD2787}"/>
              </a:ext>
            </a:extLst>
          </p:cNvPr>
          <p:cNvGrpSpPr/>
          <p:nvPr/>
        </p:nvGrpSpPr>
        <p:grpSpPr>
          <a:xfrm>
            <a:off x="6980902" y="3462222"/>
            <a:ext cx="610120" cy="1006923"/>
            <a:chOff x="6081713" y="3426067"/>
            <a:chExt cx="1776412" cy="2687954"/>
          </a:xfrm>
        </p:grpSpPr>
        <p:sp>
          <p:nvSpPr>
            <p:cNvPr id="20" name="Freeform: Shape 25">
              <a:extLst>
                <a:ext uri="{FF2B5EF4-FFF2-40B4-BE49-F238E27FC236}">
                  <a16:creationId xmlns:a16="http://schemas.microsoft.com/office/drawing/2014/main" id="{5E41124C-0529-4A7D-9CA5-20AA8CEFF90E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317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21" name="Freeform: Shape 26">
              <a:extLst>
                <a:ext uri="{FF2B5EF4-FFF2-40B4-BE49-F238E27FC236}">
                  <a16:creationId xmlns:a16="http://schemas.microsoft.com/office/drawing/2014/main" id="{C90DD8EF-8FB9-40EF-809B-4DC91EE73246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317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22" name="Freeform: Shape 27">
              <a:extLst>
                <a:ext uri="{FF2B5EF4-FFF2-40B4-BE49-F238E27FC236}">
                  <a16:creationId xmlns:a16="http://schemas.microsoft.com/office/drawing/2014/main" id="{DB5A33EE-913F-4655-B416-55A81F93E9C7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317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23" name="Freeform: Shape 28">
              <a:extLst>
                <a:ext uri="{FF2B5EF4-FFF2-40B4-BE49-F238E27FC236}">
                  <a16:creationId xmlns:a16="http://schemas.microsoft.com/office/drawing/2014/main" id="{3D691679-CC18-4993-B6FF-9044DFB04E0E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317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24" name="Freeform: Shape 29">
              <a:extLst>
                <a:ext uri="{FF2B5EF4-FFF2-40B4-BE49-F238E27FC236}">
                  <a16:creationId xmlns:a16="http://schemas.microsoft.com/office/drawing/2014/main" id="{81214A8E-1C43-4593-8340-55F838DC0785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317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25" name="Freeform: Shape 30">
              <a:extLst>
                <a:ext uri="{FF2B5EF4-FFF2-40B4-BE49-F238E27FC236}">
                  <a16:creationId xmlns:a16="http://schemas.microsoft.com/office/drawing/2014/main" id="{8EF476AB-261E-46E9-AE71-4F1F5605F7C3}"/>
                </a:ext>
              </a:extLst>
            </p:cNvPr>
            <p:cNvSpPr/>
            <p:nvPr/>
          </p:nvSpPr>
          <p:spPr>
            <a:xfrm>
              <a:off x="6529011" y="3493633"/>
              <a:ext cx="337968" cy="1054630"/>
            </a:xfrm>
            <a:custGeom>
              <a:avLst/>
              <a:gdLst>
                <a:gd name="connsiteX0" fmla="*/ 352188 w 361950"/>
                <a:gd name="connsiteY0" fmla="*/ 961278 h 1123950"/>
                <a:gd name="connsiteX1" fmla="*/ 343616 w 361950"/>
                <a:gd name="connsiteY1" fmla="*/ 277383 h 1123950"/>
                <a:gd name="connsiteX2" fmla="*/ 329328 w 361950"/>
                <a:gd name="connsiteY2" fmla="*/ 145938 h 1123950"/>
                <a:gd name="connsiteX3" fmla="*/ 188358 w 361950"/>
                <a:gd name="connsiteY3" fmla="*/ 14493 h 1123950"/>
                <a:gd name="connsiteX4" fmla="*/ 29291 w 361950"/>
                <a:gd name="connsiteY4" fmla="*/ 144033 h 1123950"/>
                <a:gd name="connsiteX5" fmla="*/ 15956 w 361950"/>
                <a:gd name="connsiteY5" fmla="*/ 1113678 h 1123950"/>
                <a:gd name="connsiteX0" fmla="*/ 337901 w 337968"/>
                <a:gd name="connsiteY0" fmla="*/ 946991 h 1054630"/>
                <a:gd name="connsiteX1" fmla="*/ 329329 w 337968"/>
                <a:gd name="connsiteY1" fmla="*/ 263096 h 1054630"/>
                <a:gd name="connsiteX2" fmla="*/ 315041 w 337968"/>
                <a:gd name="connsiteY2" fmla="*/ 131651 h 1054630"/>
                <a:gd name="connsiteX3" fmla="*/ 174071 w 337968"/>
                <a:gd name="connsiteY3" fmla="*/ 206 h 1054630"/>
                <a:gd name="connsiteX4" fmla="*/ 15004 w 337968"/>
                <a:gd name="connsiteY4" fmla="*/ 129746 h 1054630"/>
                <a:gd name="connsiteX5" fmla="*/ 1669 w 337968"/>
                <a:gd name="connsiteY5" fmla="*/ 1054630 h 1054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7968" h="1054630">
                  <a:moveTo>
                    <a:pt x="337901" y="946991"/>
                  </a:moveTo>
                  <a:cubicBezTo>
                    <a:pt x="338854" y="943181"/>
                    <a:pt x="329329" y="283099"/>
                    <a:pt x="329329" y="263096"/>
                  </a:cubicBezTo>
                  <a:cubicBezTo>
                    <a:pt x="329329" y="238331"/>
                    <a:pt x="317899" y="144033"/>
                    <a:pt x="315041" y="131651"/>
                  </a:cubicBezTo>
                  <a:cubicBezTo>
                    <a:pt x="307421" y="83073"/>
                    <a:pt x="255034" y="4968"/>
                    <a:pt x="174071" y="206"/>
                  </a:cubicBezTo>
                  <a:cubicBezTo>
                    <a:pt x="88346" y="-4557"/>
                    <a:pt x="18814" y="74501"/>
                    <a:pt x="15004" y="129746"/>
                  </a:cubicBezTo>
                  <a:cubicBezTo>
                    <a:pt x="15004" y="130698"/>
                    <a:pt x="-5951" y="500275"/>
                    <a:pt x="1669" y="1054630"/>
                  </a:cubicBezTo>
                </a:path>
              </a:pathLst>
            </a:custGeom>
            <a:noFill/>
            <a:ln w="317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600" dirty="0"/>
            </a:p>
          </p:txBody>
        </p:sp>
        <p:sp>
          <p:nvSpPr>
            <p:cNvPr id="26" name="Freeform: Shape 31">
              <a:extLst>
                <a:ext uri="{FF2B5EF4-FFF2-40B4-BE49-F238E27FC236}">
                  <a16:creationId xmlns:a16="http://schemas.microsoft.com/office/drawing/2014/main" id="{5874A151-1EAE-4AD4-B3A8-D0BAE0327937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317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27" name="Freeform: Shape 32">
              <a:extLst>
                <a:ext uri="{FF2B5EF4-FFF2-40B4-BE49-F238E27FC236}">
                  <a16:creationId xmlns:a16="http://schemas.microsoft.com/office/drawing/2014/main" id="{EE73ADD8-3C3A-4DEA-9686-74791761AB62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317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28" name="Freeform: Shape 33">
              <a:extLst>
                <a:ext uri="{FF2B5EF4-FFF2-40B4-BE49-F238E27FC236}">
                  <a16:creationId xmlns:a16="http://schemas.microsoft.com/office/drawing/2014/main" id="{15EBB1F3-1614-4B2C-B9D2-21530E711417}"/>
                </a:ext>
              </a:extLst>
            </p:cNvPr>
            <p:cNvSpPr/>
            <p:nvPr/>
          </p:nvSpPr>
          <p:spPr>
            <a:xfrm>
              <a:off x="6854190" y="4090912"/>
              <a:ext cx="342900" cy="523875"/>
            </a:xfrm>
            <a:custGeom>
              <a:avLst/>
              <a:gdLst>
                <a:gd name="connsiteX0" fmla="*/ 14288 w 342900"/>
                <a:gd name="connsiteY0" fmla="*/ 464820 h 523875"/>
                <a:gd name="connsiteX1" fmla="*/ 14288 w 342900"/>
                <a:gd name="connsiteY1" fmla="*/ 175260 h 523875"/>
                <a:gd name="connsiteX2" fmla="*/ 175260 w 342900"/>
                <a:gd name="connsiteY2" fmla="*/ 14288 h 523875"/>
                <a:gd name="connsiteX3" fmla="*/ 175260 w 342900"/>
                <a:gd name="connsiteY3" fmla="*/ 14288 h 523875"/>
                <a:gd name="connsiteX4" fmla="*/ 336233 w 342900"/>
                <a:gd name="connsiteY4" fmla="*/ 175260 h 523875"/>
                <a:gd name="connsiteX5" fmla="*/ 336233 w 342900"/>
                <a:gd name="connsiteY5" fmla="*/ 51625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2900" h="523875">
                  <a:moveTo>
                    <a:pt x="14288" y="464820"/>
                  </a:move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3" y="14288"/>
                    <a:pt x="336233" y="85725"/>
                    <a:pt x="336233" y="175260"/>
                  </a:cubicBezTo>
                  <a:lnTo>
                    <a:pt x="336233" y="516255"/>
                  </a:lnTo>
                </a:path>
              </a:pathLst>
            </a:custGeom>
            <a:noFill/>
            <a:ln w="317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29" name="Freeform: Shape 34">
              <a:extLst>
                <a:ext uri="{FF2B5EF4-FFF2-40B4-BE49-F238E27FC236}">
                  <a16:creationId xmlns:a16="http://schemas.microsoft.com/office/drawing/2014/main" id="{04855628-BDC9-43A7-B84B-D4815954A5C0}"/>
                </a:ext>
              </a:extLst>
            </p:cNvPr>
            <p:cNvSpPr/>
            <p:nvPr/>
          </p:nvSpPr>
          <p:spPr>
            <a:xfrm>
              <a:off x="7181850" y="4095674"/>
              <a:ext cx="342900" cy="619125"/>
            </a:xfrm>
            <a:custGeom>
              <a:avLst/>
              <a:gdLst>
                <a:gd name="connsiteX0" fmla="*/ 175260 w 342900"/>
                <a:gd name="connsiteY0" fmla="*/ 609600 h 619125"/>
                <a:gd name="connsiteX1" fmla="*/ 175260 w 342900"/>
                <a:gd name="connsiteY1" fmla="*/ 609600 h 619125"/>
                <a:gd name="connsiteX2" fmla="*/ 14288 w 342900"/>
                <a:gd name="connsiteY2" fmla="*/ 448628 h 619125"/>
                <a:gd name="connsiteX3" fmla="*/ 14288 w 342900"/>
                <a:gd name="connsiteY3" fmla="*/ 175260 h 619125"/>
                <a:gd name="connsiteX4" fmla="*/ 175260 w 342900"/>
                <a:gd name="connsiteY4" fmla="*/ 14288 h 619125"/>
                <a:gd name="connsiteX5" fmla="*/ 175260 w 342900"/>
                <a:gd name="connsiteY5" fmla="*/ 14288 h 619125"/>
                <a:gd name="connsiteX6" fmla="*/ 336233 w 342900"/>
                <a:gd name="connsiteY6" fmla="*/ 175260 h 619125"/>
                <a:gd name="connsiteX7" fmla="*/ 336233 w 342900"/>
                <a:gd name="connsiteY7" fmla="*/ 448628 h 619125"/>
                <a:gd name="connsiteX8" fmla="*/ 175260 w 342900"/>
                <a:gd name="connsiteY8" fmla="*/ 609600 h 619125"/>
                <a:gd name="connsiteX9" fmla="*/ 175260 w 342900"/>
                <a:gd name="connsiteY9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900" h="619125">
                  <a:moveTo>
                    <a:pt x="175260" y="609600"/>
                  </a:moveTo>
                  <a:lnTo>
                    <a:pt x="175260" y="609600"/>
                  </a:lnTo>
                  <a:cubicBezTo>
                    <a:pt x="86677" y="609600"/>
                    <a:pt x="14288" y="538163"/>
                    <a:pt x="14288" y="448628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2" y="14288"/>
                    <a:pt x="336233" y="85725"/>
                    <a:pt x="336233" y="175260"/>
                  </a:cubicBezTo>
                  <a:lnTo>
                    <a:pt x="336233" y="448628"/>
                  </a:lnTo>
                  <a:cubicBezTo>
                    <a:pt x="336233" y="537210"/>
                    <a:pt x="263842" y="609600"/>
                    <a:pt x="175260" y="609600"/>
                  </a:cubicBezTo>
                  <a:lnTo>
                    <a:pt x="175260" y="609600"/>
                  </a:lnTo>
                  <a:close/>
                </a:path>
              </a:pathLst>
            </a:custGeom>
            <a:noFill/>
            <a:ln w="317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30" name="Freeform: Shape 35">
              <a:extLst>
                <a:ext uri="{FF2B5EF4-FFF2-40B4-BE49-F238E27FC236}">
                  <a16:creationId xmlns:a16="http://schemas.microsoft.com/office/drawing/2014/main" id="{98248B5E-15A8-46A9-8148-40364AE19436}"/>
                </a:ext>
              </a:extLst>
            </p:cNvPr>
            <p:cNvSpPr/>
            <p:nvPr/>
          </p:nvSpPr>
          <p:spPr>
            <a:xfrm>
              <a:off x="7515225" y="4143299"/>
              <a:ext cx="342900" cy="571500"/>
            </a:xfrm>
            <a:custGeom>
              <a:avLst/>
              <a:gdLst>
                <a:gd name="connsiteX0" fmla="*/ 175260 w 342900"/>
                <a:gd name="connsiteY0" fmla="*/ 561975 h 571500"/>
                <a:gd name="connsiteX1" fmla="*/ 175260 w 342900"/>
                <a:gd name="connsiteY1" fmla="*/ 561975 h 571500"/>
                <a:gd name="connsiteX2" fmla="*/ 14288 w 342900"/>
                <a:gd name="connsiteY2" fmla="*/ 401003 h 571500"/>
                <a:gd name="connsiteX3" fmla="*/ 14288 w 342900"/>
                <a:gd name="connsiteY3" fmla="*/ 175260 h 571500"/>
                <a:gd name="connsiteX4" fmla="*/ 175260 w 342900"/>
                <a:gd name="connsiteY4" fmla="*/ 14288 h 571500"/>
                <a:gd name="connsiteX5" fmla="*/ 175260 w 342900"/>
                <a:gd name="connsiteY5" fmla="*/ 14288 h 571500"/>
                <a:gd name="connsiteX6" fmla="*/ 336233 w 342900"/>
                <a:gd name="connsiteY6" fmla="*/ 175260 h 571500"/>
                <a:gd name="connsiteX7" fmla="*/ 336233 w 342900"/>
                <a:gd name="connsiteY7" fmla="*/ 401003 h 571500"/>
                <a:gd name="connsiteX8" fmla="*/ 175260 w 342900"/>
                <a:gd name="connsiteY8" fmla="*/ 561975 h 571500"/>
                <a:gd name="connsiteX9" fmla="*/ 175260 w 342900"/>
                <a:gd name="connsiteY9" fmla="*/ 561975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900" h="571500">
                  <a:moveTo>
                    <a:pt x="175260" y="561975"/>
                  </a:moveTo>
                  <a:lnTo>
                    <a:pt x="175260" y="561975"/>
                  </a:lnTo>
                  <a:cubicBezTo>
                    <a:pt x="86678" y="561975"/>
                    <a:pt x="14288" y="490538"/>
                    <a:pt x="14288" y="401003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2" y="14288"/>
                    <a:pt x="336233" y="85725"/>
                    <a:pt x="336233" y="175260"/>
                  </a:cubicBezTo>
                  <a:lnTo>
                    <a:pt x="336233" y="401003"/>
                  </a:lnTo>
                  <a:cubicBezTo>
                    <a:pt x="336233" y="489585"/>
                    <a:pt x="264795" y="561975"/>
                    <a:pt x="175260" y="561975"/>
                  </a:cubicBezTo>
                  <a:lnTo>
                    <a:pt x="175260" y="561975"/>
                  </a:lnTo>
                  <a:close/>
                </a:path>
              </a:pathLst>
            </a:custGeom>
            <a:noFill/>
            <a:ln w="317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31" name="Freeform: Shape 36">
              <a:extLst>
                <a:ext uri="{FF2B5EF4-FFF2-40B4-BE49-F238E27FC236}">
                  <a16:creationId xmlns:a16="http://schemas.microsoft.com/office/drawing/2014/main" id="{F7E5F836-B50C-485D-A099-9D8E6836824A}"/>
                </a:ext>
              </a:extLst>
            </p:cNvPr>
            <p:cNvSpPr/>
            <p:nvPr/>
          </p:nvSpPr>
          <p:spPr>
            <a:xfrm>
              <a:off x="6557963" y="4911967"/>
              <a:ext cx="619125" cy="523875"/>
            </a:xfrm>
            <a:custGeom>
              <a:avLst/>
              <a:gdLst>
                <a:gd name="connsiteX0" fmla="*/ 14288 w 619125"/>
                <a:gd name="connsiteY0" fmla="*/ 17145 h 523875"/>
                <a:gd name="connsiteX1" fmla="*/ 157163 w 619125"/>
                <a:gd name="connsiteY1" fmla="*/ 14288 h 523875"/>
                <a:gd name="connsiteX2" fmla="*/ 414338 w 619125"/>
                <a:gd name="connsiteY2" fmla="*/ 34290 h 523875"/>
                <a:gd name="connsiteX3" fmla="*/ 530543 w 619125"/>
                <a:gd name="connsiteY3" fmla="*/ 125730 h 523875"/>
                <a:gd name="connsiteX4" fmla="*/ 552450 w 619125"/>
                <a:gd name="connsiteY4" fmla="*/ 501967 h 523875"/>
                <a:gd name="connsiteX5" fmla="*/ 543878 w 619125"/>
                <a:gd name="connsiteY5" fmla="*/ 51625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9125" h="523875">
                  <a:moveTo>
                    <a:pt x="14288" y="17145"/>
                  </a:moveTo>
                  <a:cubicBezTo>
                    <a:pt x="61913" y="16192"/>
                    <a:pt x="109538" y="15240"/>
                    <a:pt x="157163" y="14288"/>
                  </a:cubicBezTo>
                  <a:cubicBezTo>
                    <a:pt x="168592" y="14288"/>
                    <a:pt x="412433" y="31433"/>
                    <a:pt x="414338" y="34290"/>
                  </a:cubicBezTo>
                  <a:cubicBezTo>
                    <a:pt x="472440" y="59055"/>
                    <a:pt x="495300" y="90488"/>
                    <a:pt x="530543" y="125730"/>
                  </a:cubicBezTo>
                  <a:cubicBezTo>
                    <a:pt x="627698" y="222885"/>
                    <a:pt x="644843" y="386715"/>
                    <a:pt x="552450" y="501967"/>
                  </a:cubicBezTo>
                  <a:cubicBezTo>
                    <a:pt x="548640" y="505778"/>
                    <a:pt x="546735" y="511492"/>
                    <a:pt x="543878" y="516255"/>
                  </a:cubicBezTo>
                </a:path>
              </a:pathLst>
            </a:custGeom>
            <a:noFill/>
            <a:ln w="317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600"/>
            </a:p>
          </p:txBody>
        </p:sp>
        <p:sp>
          <p:nvSpPr>
            <p:cNvPr id="32" name="Freeform: Shape 37">
              <a:extLst>
                <a:ext uri="{FF2B5EF4-FFF2-40B4-BE49-F238E27FC236}">
                  <a16:creationId xmlns:a16="http://schemas.microsoft.com/office/drawing/2014/main" id="{2D8F4046-5F94-41F9-8220-C68C5B0F4F46}"/>
                </a:ext>
              </a:extLst>
            </p:cNvPr>
            <p:cNvSpPr/>
            <p:nvPr/>
          </p:nvSpPr>
          <p:spPr>
            <a:xfrm>
              <a:off x="6352383" y="4351896"/>
              <a:ext cx="1504950" cy="1762125"/>
            </a:xfrm>
            <a:custGeom>
              <a:avLst/>
              <a:gdLst>
                <a:gd name="connsiteX0" fmla="*/ 623727 w 1504950"/>
                <a:gd name="connsiteY0" fmla="*/ 594360 h 1762125"/>
                <a:gd name="connsiteX1" fmla="*/ 668494 w 1504950"/>
                <a:gd name="connsiteY1" fmla="*/ 571500 h 1762125"/>
                <a:gd name="connsiteX2" fmla="*/ 758029 w 1504950"/>
                <a:gd name="connsiteY2" fmla="*/ 535305 h 1762125"/>
                <a:gd name="connsiteX3" fmla="*/ 862804 w 1504950"/>
                <a:gd name="connsiteY3" fmla="*/ 268605 h 1762125"/>
                <a:gd name="connsiteX4" fmla="*/ 237012 w 1504950"/>
                <a:gd name="connsiteY4" fmla="*/ 186690 h 1762125"/>
                <a:gd name="connsiteX5" fmla="*/ 77944 w 1504950"/>
                <a:gd name="connsiteY5" fmla="*/ 282893 h 1762125"/>
                <a:gd name="connsiteX6" fmla="*/ 42702 w 1504950"/>
                <a:gd name="connsiteY6" fmla="*/ 402908 h 1762125"/>
                <a:gd name="connsiteX7" fmla="*/ 15079 w 1504950"/>
                <a:gd name="connsiteY7" fmla="*/ 560070 h 1762125"/>
                <a:gd name="connsiteX8" fmla="*/ 31272 w 1504950"/>
                <a:gd name="connsiteY8" fmla="*/ 627698 h 1762125"/>
                <a:gd name="connsiteX9" fmla="*/ 299877 w 1504950"/>
                <a:gd name="connsiteY9" fmla="*/ 1050608 h 1762125"/>
                <a:gd name="connsiteX10" fmla="*/ 385602 w 1504950"/>
                <a:gd name="connsiteY10" fmla="*/ 1133475 h 1762125"/>
                <a:gd name="connsiteX11" fmla="*/ 406557 w 1504950"/>
                <a:gd name="connsiteY11" fmla="*/ 1181100 h 1762125"/>
                <a:gd name="connsiteX12" fmla="*/ 415129 w 1504950"/>
                <a:gd name="connsiteY12" fmla="*/ 1703070 h 1762125"/>
                <a:gd name="connsiteX13" fmla="*/ 469422 w 1504950"/>
                <a:gd name="connsiteY13" fmla="*/ 1753552 h 1762125"/>
                <a:gd name="connsiteX14" fmla="*/ 1221897 w 1504950"/>
                <a:gd name="connsiteY14" fmla="*/ 1755458 h 1762125"/>
                <a:gd name="connsiteX15" fmla="*/ 1268569 w 1504950"/>
                <a:gd name="connsiteY15" fmla="*/ 1708785 h 1762125"/>
                <a:gd name="connsiteX16" fmla="*/ 1259997 w 1504950"/>
                <a:gd name="connsiteY16" fmla="*/ 1161098 h 1762125"/>
                <a:gd name="connsiteX17" fmla="*/ 1290477 w 1504950"/>
                <a:gd name="connsiteY17" fmla="*/ 1106805 h 1762125"/>
                <a:gd name="connsiteX18" fmla="*/ 1466689 w 1504950"/>
                <a:gd name="connsiteY18" fmla="*/ 876300 h 1762125"/>
                <a:gd name="connsiteX19" fmla="*/ 1481929 w 1504950"/>
                <a:gd name="connsiteY19" fmla="*/ 793433 h 1762125"/>
                <a:gd name="connsiteX20" fmla="*/ 1495264 w 1504950"/>
                <a:gd name="connsiteY20" fmla="*/ 14288 h 176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04950" h="1762125">
                  <a:moveTo>
                    <a:pt x="623727" y="594360"/>
                  </a:moveTo>
                  <a:cubicBezTo>
                    <a:pt x="636109" y="581978"/>
                    <a:pt x="651349" y="575310"/>
                    <a:pt x="668494" y="571500"/>
                  </a:cubicBezTo>
                  <a:cubicBezTo>
                    <a:pt x="700879" y="564833"/>
                    <a:pt x="731359" y="553403"/>
                    <a:pt x="758029" y="535305"/>
                  </a:cubicBezTo>
                  <a:cubicBezTo>
                    <a:pt x="834229" y="483870"/>
                    <a:pt x="859947" y="361950"/>
                    <a:pt x="862804" y="268605"/>
                  </a:cubicBezTo>
                  <a:cubicBezTo>
                    <a:pt x="863757" y="252413"/>
                    <a:pt x="321784" y="190500"/>
                    <a:pt x="237012" y="186690"/>
                  </a:cubicBezTo>
                  <a:cubicBezTo>
                    <a:pt x="166527" y="182880"/>
                    <a:pt x="98899" y="217170"/>
                    <a:pt x="77944" y="282893"/>
                  </a:cubicBezTo>
                  <a:cubicBezTo>
                    <a:pt x="65562" y="322898"/>
                    <a:pt x="55084" y="362903"/>
                    <a:pt x="42702" y="402908"/>
                  </a:cubicBezTo>
                  <a:cubicBezTo>
                    <a:pt x="34129" y="432435"/>
                    <a:pt x="22699" y="511492"/>
                    <a:pt x="15079" y="560070"/>
                  </a:cubicBezTo>
                  <a:cubicBezTo>
                    <a:pt x="12222" y="583883"/>
                    <a:pt x="16984" y="607695"/>
                    <a:pt x="31272" y="627698"/>
                  </a:cubicBezTo>
                  <a:cubicBezTo>
                    <a:pt x="89374" y="712470"/>
                    <a:pt x="240822" y="954405"/>
                    <a:pt x="299877" y="1050608"/>
                  </a:cubicBezTo>
                  <a:cubicBezTo>
                    <a:pt x="311307" y="1069658"/>
                    <a:pt x="365599" y="1121093"/>
                    <a:pt x="385602" y="1133475"/>
                  </a:cubicBezTo>
                  <a:cubicBezTo>
                    <a:pt x="396079" y="1140143"/>
                    <a:pt x="406557" y="1161098"/>
                    <a:pt x="406557" y="1181100"/>
                  </a:cubicBezTo>
                  <a:cubicBezTo>
                    <a:pt x="401794" y="1352550"/>
                    <a:pt x="407509" y="1530668"/>
                    <a:pt x="415129" y="1703070"/>
                  </a:cubicBezTo>
                  <a:cubicBezTo>
                    <a:pt x="417034" y="1744027"/>
                    <a:pt x="425607" y="1753552"/>
                    <a:pt x="469422" y="1753552"/>
                  </a:cubicBezTo>
                  <a:cubicBezTo>
                    <a:pt x="717072" y="1751648"/>
                    <a:pt x="974247" y="1757363"/>
                    <a:pt x="1221897" y="1755458"/>
                  </a:cubicBezTo>
                  <a:cubicBezTo>
                    <a:pt x="1263807" y="1755458"/>
                    <a:pt x="1268569" y="1749743"/>
                    <a:pt x="1268569" y="1708785"/>
                  </a:cubicBezTo>
                  <a:cubicBezTo>
                    <a:pt x="1266664" y="1528763"/>
                    <a:pt x="1258092" y="1342073"/>
                    <a:pt x="1259997" y="1161098"/>
                  </a:cubicBezTo>
                  <a:cubicBezTo>
                    <a:pt x="1259997" y="1135380"/>
                    <a:pt x="1268569" y="1121093"/>
                    <a:pt x="1290477" y="1106805"/>
                  </a:cubicBezTo>
                  <a:cubicBezTo>
                    <a:pt x="1378107" y="1047750"/>
                    <a:pt x="1434304" y="977265"/>
                    <a:pt x="1466689" y="876300"/>
                  </a:cubicBezTo>
                  <a:cubicBezTo>
                    <a:pt x="1475262" y="848678"/>
                    <a:pt x="1480977" y="822008"/>
                    <a:pt x="1481929" y="793433"/>
                  </a:cubicBezTo>
                  <a:cubicBezTo>
                    <a:pt x="1490502" y="541973"/>
                    <a:pt x="1496217" y="287655"/>
                    <a:pt x="1495264" y="14288"/>
                  </a:cubicBezTo>
                </a:path>
              </a:pathLst>
            </a:custGeom>
            <a:noFill/>
            <a:ln w="317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60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4529D70-1ED9-489E-B459-0710D7DA8D90}"/>
              </a:ext>
            </a:extLst>
          </p:cNvPr>
          <p:cNvSpPr txBox="1"/>
          <p:nvPr/>
        </p:nvSpPr>
        <p:spPr>
          <a:xfrm>
            <a:off x="6660836" y="4606669"/>
            <a:ext cx="1187030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1600" dirty="0"/>
              <a:t>المركز الاول</a:t>
            </a:r>
          </a:p>
          <a:p>
            <a:pPr algn="ctr"/>
            <a:r>
              <a:rPr lang="ar-SA" sz="1600" dirty="0"/>
              <a:t>17</a:t>
            </a:r>
            <a:r>
              <a:rPr lang="en-US" sz="1600" dirty="0"/>
              <a:t>,000</a:t>
            </a:r>
            <a:r>
              <a:rPr lang="ar-SA" sz="1600" dirty="0"/>
              <a:t> دينار للفريق </a:t>
            </a:r>
          </a:p>
          <a:p>
            <a:pPr algn="ctr"/>
            <a:r>
              <a:rPr lang="ar-SA" sz="1600" dirty="0"/>
              <a:t>(700 دينار للشخص)</a:t>
            </a:r>
            <a:endParaRPr lang="en-US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B31AD5-89FA-42AE-9CBB-C24B5892EA9B}"/>
              </a:ext>
            </a:extLst>
          </p:cNvPr>
          <p:cNvSpPr txBox="1"/>
          <p:nvPr/>
        </p:nvSpPr>
        <p:spPr>
          <a:xfrm>
            <a:off x="5265759" y="4601823"/>
            <a:ext cx="1208668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1600" dirty="0"/>
              <a:t>المركز الثاني</a:t>
            </a:r>
          </a:p>
          <a:p>
            <a:pPr algn="ctr"/>
            <a:r>
              <a:rPr lang="ar-SA" sz="1600" dirty="0"/>
              <a:t>10,000 دينار للفريق </a:t>
            </a:r>
          </a:p>
          <a:p>
            <a:pPr algn="ctr"/>
            <a:r>
              <a:rPr lang="ar-SA" sz="1600" dirty="0"/>
              <a:t>(400 دينار للشخص)</a:t>
            </a:r>
            <a:endParaRPr lang="en-US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D2447D-BBB0-4F24-88C8-5D9ED519FB3B}"/>
              </a:ext>
            </a:extLst>
          </p:cNvPr>
          <p:cNvSpPr txBox="1"/>
          <p:nvPr/>
        </p:nvSpPr>
        <p:spPr>
          <a:xfrm>
            <a:off x="3869358" y="4595717"/>
            <a:ext cx="1208668" cy="13234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1600" dirty="0"/>
              <a:t>المركز الثالث</a:t>
            </a:r>
          </a:p>
          <a:p>
            <a:pPr algn="ctr"/>
            <a:r>
              <a:rPr lang="ar-SA" sz="1600" dirty="0"/>
              <a:t>7,500 دينار للفريق </a:t>
            </a:r>
          </a:p>
          <a:p>
            <a:pPr algn="ctr"/>
            <a:r>
              <a:rPr lang="ar-SA" sz="1600" dirty="0"/>
              <a:t>(300 دينار للشخص)</a:t>
            </a:r>
            <a:endParaRPr lang="en-US" sz="1600" dirty="0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18E948C2-F8D8-4C5C-825E-1F073A140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467" y="1444884"/>
            <a:ext cx="636522" cy="636522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5CD7CF61-A783-47DA-BF7D-E8DBA8827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95" y="2690668"/>
            <a:ext cx="852144" cy="85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459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673E33-5A13-4EB2-83E4-EC0E54E2EE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1A949B-F86D-484F-8A86-DD8932C54A77}"/>
              </a:ext>
            </a:extLst>
          </p:cNvPr>
          <p:cNvSpPr txBox="1"/>
          <p:nvPr/>
        </p:nvSpPr>
        <p:spPr>
          <a:xfrm>
            <a:off x="4505392" y="1061244"/>
            <a:ext cx="3149819" cy="461665"/>
          </a:xfrm>
          <a:prstGeom prst="rect">
            <a:avLst/>
          </a:prstGeom>
          <a:ln/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للاستفسارات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D3CC85-E742-4DDD-A4D5-AFC75162C5BC}"/>
              </a:ext>
            </a:extLst>
          </p:cNvPr>
          <p:cNvSpPr txBox="1"/>
          <p:nvPr/>
        </p:nvSpPr>
        <p:spPr>
          <a:xfrm>
            <a:off x="4234542" y="2003091"/>
            <a:ext cx="3020249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اون لاين تشات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https://jawwalbot.jawwal.ps/Jawwalwebchat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069BB5-DD99-4C8C-9587-C453EA31F6F2}"/>
              </a:ext>
            </a:extLst>
          </p:cNvPr>
          <p:cNvSpPr txBox="1"/>
          <p:nvPr/>
        </p:nvSpPr>
        <p:spPr>
          <a:xfrm>
            <a:off x="4893746" y="2872569"/>
            <a:ext cx="2275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استعلامات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111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3A26CB-9C83-4181-A311-03AA411A6C0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7245747" y="3865439"/>
            <a:ext cx="465786" cy="4657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A17B7D-F29E-4810-8C9B-963CBB557754}"/>
              </a:ext>
            </a:extLst>
          </p:cNvPr>
          <p:cNvSpPr txBox="1"/>
          <p:nvPr/>
        </p:nvSpPr>
        <p:spPr>
          <a:xfrm>
            <a:off x="4893746" y="3834380"/>
            <a:ext cx="2275182" cy="53860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ايميل خاص بالبرنامج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kern="0" dirty="0">
                <a:solidFill>
                  <a:prstClr val="black"/>
                </a:solidFill>
              </a:rPr>
              <a:t>Mohammad.naffa@jawwal.ps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9" name="Picture 19">
            <a:extLst>
              <a:ext uri="{FF2B5EF4-FFF2-40B4-BE49-F238E27FC236}">
                <a16:creationId xmlns:a16="http://schemas.microsoft.com/office/drawing/2014/main" id="{B26B614F-ED67-4429-B01F-ED8CB40B7D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215372" y="5162673"/>
            <a:ext cx="577633" cy="5761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0B43354-396C-49B7-A354-4645CDAD5156}"/>
              </a:ext>
            </a:extLst>
          </p:cNvPr>
          <p:cNvSpPr txBox="1"/>
          <p:nvPr/>
        </p:nvSpPr>
        <p:spPr>
          <a:xfrm>
            <a:off x="4863626" y="4549353"/>
            <a:ext cx="227518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من خلال منسق الجامعة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F0D5D7-14EA-4FE0-98E6-7392CABFB13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15372" y="4410749"/>
            <a:ext cx="577632" cy="5776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40E77BA-B630-4A31-8189-1EFCF21FE0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693" y="2902061"/>
            <a:ext cx="499915" cy="49991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25181C54-7A98-4736-AD1F-65E19FABED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54792" y="1930662"/>
            <a:ext cx="507936" cy="50793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8CFD7C9-8935-4FB3-B24F-859581B8FECA}"/>
              </a:ext>
            </a:extLst>
          </p:cNvPr>
          <p:cNvSpPr txBox="1"/>
          <p:nvPr/>
        </p:nvSpPr>
        <p:spPr>
          <a:xfrm>
            <a:off x="2994582" y="5266084"/>
            <a:ext cx="6202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جاهزين نجاوب اسألتك!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84658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EA1A26E-9514-783F-BE0A-7DBB6D6C5F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309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0BE01-0FF9-4A1F-84F4-9FB8ECEA8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F6C2D9-98DA-4006-AAE5-ADFD2192B3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63AA5D-2294-4543-A294-B56BCF4ABB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10" t="21088" r="13137" b="27075"/>
          <a:stretch/>
        </p:blipFill>
        <p:spPr>
          <a:xfrm>
            <a:off x="0" y="125964"/>
            <a:ext cx="12192000" cy="3554963"/>
          </a:xfrm>
          <a:prstGeom prst="rect">
            <a:avLst/>
          </a:prstGeom>
        </p:spPr>
      </p:pic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4BB797FD-1E0A-473D-9034-C9AC239D06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8135512"/>
              </p:ext>
            </p:extLst>
          </p:nvPr>
        </p:nvGraphicFramePr>
        <p:xfrm>
          <a:off x="6468648" y="2839294"/>
          <a:ext cx="4631670" cy="1645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E54F4979-C5B4-42FD-8A24-1E9A7215E9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6650544"/>
              </p:ext>
            </p:extLst>
          </p:nvPr>
        </p:nvGraphicFramePr>
        <p:xfrm>
          <a:off x="6468648" y="4485236"/>
          <a:ext cx="4631670" cy="1645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95D3694B-7715-4AF6-8061-A4391F2BA6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3235654"/>
              </p:ext>
            </p:extLst>
          </p:nvPr>
        </p:nvGraphicFramePr>
        <p:xfrm>
          <a:off x="677448" y="2839294"/>
          <a:ext cx="4631670" cy="1645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299E557C-EF95-4EEC-8C53-4A887BD827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1531019"/>
              </p:ext>
            </p:extLst>
          </p:nvPr>
        </p:nvGraphicFramePr>
        <p:xfrm>
          <a:off x="677448" y="4485236"/>
          <a:ext cx="4631670" cy="1645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  <p:extLst>
      <p:ext uri="{BB962C8B-B14F-4D97-AF65-F5344CB8AC3E}">
        <p14:creationId xmlns:p14="http://schemas.microsoft.com/office/powerpoint/2010/main" val="1272757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EECC96D1-2925-4D5A-9CB9-CC0B5997DDB9}"/>
              </a:ext>
            </a:extLst>
          </p:cNvPr>
          <p:cNvSpPr/>
          <p:nvPr/>
        </p:nvSpPr>
        <p:spPr>
          <a:xfrm>
            <a:off x="4101483" y="2385084"/>
            <a:ext cx="1895492" cy="96071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55948E14-C4CD-40EB-9E9D-4C428E1980B7}"/>
              </a:ext>
            </a:extLst>
          </p:cNvPr>
          <p:cNvSpPr/>
          <p:nvPr/>
        </p:nvSpPr>
        <p:spPr>
          <a:xfrm>
            <a:off x="6490754" y="2417189"/>
            <a:ext cx="1895492" cy="940169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8CEF1B4F-9C35-4765-8F0C-F5729AA480A2}"/>
              </a:ext>
            </a:extLst>
          </p:cNvPr>
          <p:cNvSpPr/>
          <p:nvPr/>
        </p:nvSpPr>
        <p:spPr>
          <a:xfrm>
            <a:off x="6490754" y="3621560"/>
            <a:ext cx="1895492" cy="940169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EBB9ECBF-7447-48A4-B52A-3B17C6805CE7}"/>
              </a:ext>
            </a:extLst>
          </p:cNvPr>
          <p:cNvSpPr/>
          <p:nvPr/>
        </p:nvSpPr>
        <p:spPr>
          <a:xfrm>
            <a:off x="4126650" y="3589455"/>
            <a:ext cx="1895492" cy="960710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Rounded Rectangle 5">
            <a:extLst>
              <a:ext uri="{FF2B5EF4-FFF2-40B4-BE49-F238E27FC236}">
                <a16:creationId xmlns:a16="http://schemas.microsoft.com/office/drawing/2014/main" id="{E23473CC-1F1A-4DAA-84BD-98C80F5DAF22}"/>
              </a:ext>
            </a:extLst>
          </p:cNvPr>
          <p:cNvSpPr/>
          <p:nvPr/>
        </p:nvSpPr>
        <p:spPr>
          <a:xfrm>
            <a:off x="6490754" y="4814366"/>
            <a:ext cx="1895492" cy="940169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3657F47D-6D4F-4137-BFDC-BF60A5FDEF69}"/>
              </a:ext>
            </a:extLst>
          </p:cNvPr>
          <p:cNvSpPr/>
          <p:nvPr/>
        </p:nvSpPr>
        <p:spPr>
          <a:xfrm>
            <a:off x="4101483" y="4793826"/>
            <a:ext cx="1895492" cy="96071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0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E4F29E-EF48-48DC-9163-877B7B51AD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9743D6C-BDF2-4C37-8909-8616902748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2567586"/>
              </p:ext>
            </p:extLst>
          </p:nvPr>
        </p:nvGraphicFramePr>
        <p:xfrm>
          <a:off x="3148613" y="2077150"/>
          <a:ext cx="5894773" cy="4208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3" name="Rectangle 32">
            <a:extLst>
              <a:ext uri="{FF2B5EF4-FFF2-40B4-BE49-F238E27FC236}">
                <a16:creationId xmlns:a16="http://schemas.microsoft.com/office/drawing/2014/main" id="{C728F6AE-6045-4349-BB8F-2F5B8ADCF4DA}"/>
              </a:ext>
            </a:extLst>
          </p:cNvPr>
          <p:cNvSpPr/>
          <p:nvPr/>
        </p:nvSpPr>
        <p:spPr>
          <a:xfrm>
            <a:off x="5258020" y="1103464"/>
            <a:ext cx="1481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dirty="0"/>
              <a:t>شو يعني انا جوال</a:t>
            </a:r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9A85EF0-A9BA-454B-9978-1062982000C0}"/>
              </a:ext>
            </a:extLst>
          </p:cNvPr>
          <p:cNvSpPr/>
          <p:nvPr/>
        </p:nvSpPr>
        <p:spPr>
          <a:xfrm>
            <a:off x="4572000" y="861134"/>
            <a:ext cx="2956264" cy="852256"/>
          </a:xfrm>
          <a:prstGeom prst="rect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0667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E4F29E-EF48-48DC-9163-877B7B51AD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728F6AE-6045-4349-BB8F-2F5B8ADCF4DA}"/>
              </a:ext>
            </a:extLst>
          </p:cNvPr>
          <p:cNvSpPr/>
          <p:nvPr/>
        </p:nvSpPr>
        <p:spPr>
          <a:xfrm>
            <a:off x="4789150" y="1103464"/>
            <a:ext cx="2419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dirty="0"/>
              <a:t>كيف تصير من ضمن الفريق ؟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E956AF-3BAB-454D-960C-09B75EC5F8E8}"/>
              </a:ext>
            </a:extLst>
          </p:cNvPr>
          <p:cNvSpPr txBox="1"/>
          <p:nvPr/>
        </p:nvSpPr>
        <p:spPr>
          <a:xfrm>
            <a:off x="1327211" y="2551837"/>
            <a:ext cx="9445841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dirty="0"/>
              <a:t>ما عليك الا تعبي بيانتك بالرابط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ar-SA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dirty="0"/>
              <a:t>تصبر علينا شوي لانو بندور على ناس سفاحة  , فساعدنا إنه نلاقيهم بإنك تحكي لصحابك الي السفاحين مثلك ينضموا النا.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ar-SA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dirty="0"/>
              <a:t>ما تخاف اذا رج جوالك من مســـج وصلك او ايميلك صار يصفر اعرف انه صرت سفاح وجاهز لتنضم النا .</a:t>
            </a:r>
          </a:p>
          <a:p>
            <a:pPr algn="r" rtl="1"/>
            <a:endParaRPr lang="ar-S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CB53B2-C821-4911-A29C-4EA2A4AF5303}"/>
              </a:ext>
            </a:extLst>
          </p:cNvPr>
          <p:cNvSpPr/>
          <p:nvPr/>
        </p:nvSpPr>
        <p:spPr>
          <a:xfrm>
            <a:off x="4572000" y="861134"/>
            <a:ext cx="2956264" cy="852256"/>
          </a:xfrm>
          <a:prstGeom prst="rect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12693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E4F29E-EF48-48DC-9163-877B7B51AD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728F6AE-6045-4349-BB8F-2F5B8ADCF4DA}"/>
              </a:ext>
            </a:extLst>
          </p:cNvPr>
          <p:cNvSpPr/>
          <p:nvPr/>
        </p:nvSpPr>
        <p:spPr>
          <a:xfrm>
            <a:off x="5274300" y="1025652"/>
            <a:ext cx="16434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800" dirty="0"/>
              <a:t>شروط قبولك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E956AF-3BAB-454D-960C-09B75EC5F8E8}"/>
              </a:ext>
            </a:extLst>
          </p:cNvPr>
          <p:cNvSpPr txBox="1"/>
          <p:nvPr/>
        </p:nvSpPr>
        <p:spPr>
          <a:xfrm>
            <a:off x="1667552" y="2061217"/>
            <a:ext cx="9445841" cy="369331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dirty="0"/>
              <a:t>عشان تقدر تكون من ضمن عيلتنا لازم تجهز اوراقك وتمشي على شروط بنتفق عليها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dirty="0"/>
              <a:t>لازم تكون خلصت سنتك الاولى وما تكون خريج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dirty="0"/>
              <a:t>يكون عندك موهبه او مهاره بتميزك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dirty="0"/>
              <a:t>تكون بتحب التطوع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dirty="0"/>
              <a:t>تكون مخلص لعملك وحس المسوؤليه عندك عالي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dirty="0"/>
              <a:t>افكارك ابداعيه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dirty="0"/>
              <a:t>اجتماعي ومعروف بجامعتك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dirty="0"/>
              <a:t>عندك القدره الجيده لاستعمال الحاسوب وامور التكنولوجيا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dirty="0"/>
              <a:t>متبع على امور السوشيال ميديا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dirty="0"/>
              <a:t>شخصيتك حلوه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dirty="0"/>
              <a:t>حلو ومرتب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dirty="0"/>
              <a:t>بتقدر تسوق وتقنع الناس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dirty="0"/>
              <a:t>بتقدر تتواصل مع الناس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CB53B2-C821-4911-A29C-4EA2A4AF5303}"/>
              </a:ext>
            </a:extLst>
          </p:cNvPr>
          <p:cNvSpPr/>
          <p:nvPr/>
        </p:nvSpPr>
        <p:spPr>
          <a:xfrm>
            <a:off x="4572000" y="861134"/>
            <a:ext cx="2956264" cy="852256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37133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E4F29E-EF48-48DC-9163-877B7B51AD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728F6AE-6045-4349-BB8F-2F5B8ADCF4DA}"/>
              </a:ext>
            </a:extLst>
          </p:cNvPr>
          <p:cNvSpPr/>
          <p:nvPr/>
        </p:nvSpPr>
        <p:spPr>
          <a:xfrm>
            <a:off x="4030378" y="1025652"/>
            <a:ext cx="41312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800" dirty="0"/>
              <a:t>شو رح تعمل بس تصير بالفريق ؟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E956AF-3BAB-454D-960C-09B75EC5F8E8}"/>
              </a:ext>
            </a:extLst>
          </p:cNvPr>
          <p:cNvSpPr txBox="1"/>
          <p:nvPr/>
        </p:nvSpPr>
        <p:spPr>
          <a:xfrm>
            <a:off x="1499601" y="2690336"/>
            <a:ext cx="9445841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dirty="0"/>
              <a:t>تتواجد وتشارك في تنظيم فعاليات وأنشطة الشركة.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dirty="0"/>
              <a:t>تروج لخدمات وحملات الشركه 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dirty="0"/>
              <a:t>تطلع بافكار ابداعيه .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dirty="0"/>
              <a:t>تعزيز مفهوم التطوع والمشاركة في الأنشطة المجتمعية.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dirty="0"/>
              <a:t>تشارك تجربتك الحلوه مع فريقك مع أصحابك وأهلك وناسك.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CB53B2-C821-4911-A29C-4EA2A4AF5303}"/>
              </a:ext>
            </a:extLst>
          </p:cNvPr>
          <p:cNvSpPr/>
          <p:nvPr/>
        </p:nvSpPr>
        <p:spPr>
          <a:xfrm>
            <a:off x="3643867" y="861134"/>
            <a:ext cx="4753684" cy="852256"/>
          </a:xfrm>
          <a:prstGeom prst="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1627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E4F29E-EF48-48DC-9163-877B7B51AD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728F6AE-6045-4349-BB8F-2F5B8ADCF4DA}"/>
              </a:ext>
            </a:extLst>
          </p:cNvPr>
          <p:cNvSpPr/>
          <p:nvPr/>
        </p:nvSpPr>
        <p:spPr>
          <a:xfrm>
            <a:off x="4389455" y="1025652"/>
            <a:ext cx="34131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800" dirty="0"/>
              <a:t>شو رح تستفيد انت ياكبير ؟؟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E956AF-3BAB-454D-960C-09B75EC5F8E8}"/>
              </a:ext>
            </a:extLst>
          </p:cNvPr>
          <p:cNvSpPr txBox="1"/>
          <p:nvPr/>
        </p:nvSpPr>
        <p:spPr>
          <a:xfrm>
            <a:off x="1373079" y="1853036"/>
            <a:ext cx="9445841" cy="45243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dirty="0"/>
              <a:t>شهاده خبرة انك كنت بالفريق الاسطوري من الشركة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dirty="0"/>
              <a:t>دورات تدريبة وورش عمل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dirty="0"/>
              <a:t>مكفاءات مادية على كل نشاط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en-US" dirty="0"/>
              <a:t>Open Day</a:t>
            </a:r>
            <a:r>
              <a:rPr lang="ar-SA" dirty="0"/>
              <a:t> ونشاطات لامنهجية.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dirty="0"/>
              <a:t>حفل استقبال وتخريج 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dirty="0"/>
              <a:t>تقديم حزم دقائق وانترنت لكل طالب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dirty="0"/>
              <a:t>تعزيز روح المنافسه بين الفرق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dirty="0"/>
              <a:t>بنقدملك فرص توظيف في الشركة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dirty="0"/>
              <a:t>بتقوي السيرة الذاتيه تاعتك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dirty="0"/>
              <a:t>جوائز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dirty="0"/>
              <a:t>بنقوي موهبتك وبنساعدك بنشرها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dirty="0"/>
              <a:t>بنساعدك بتطبيق افكارك الابداعيه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kumimoji="0" lang="ar-SA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رح يكون الكم اغنية خاصة فيكم وتميزكم!</a:t>
            </a:r>
            <a:r>
              <a:rPr lang="ar-SA" sz="1800" b="1" i="0" u="none" strike="noStrike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تقسيط اجهزه من جوال </a:t>
            </a:r>
            <a:endParaRPr lang="ar-SA" sz="1800" b="0" i="0" u="none" strike="noStrike" dirty="0">
              <a:effectLst/>
              <a:latin typeface="Arial" panose="020B0604020202020204" pitchFamily="34" charset="0"/>
            </a:endParaRPr>
          </a:p>
          <a:p>
            <a:pPr marL="285750" marR="0" indent="-285750" algn="r" rtl="1" eaLnBrk="1" fontAlgn="auto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r-SA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احتساب ساعات العمل التطوعي من الجامعة</a:t>
            </a:r>
            <a:endParaRPr lang="ar-SA" sz="1800" b="0" i="0" u="none" strike="noStrike" dirty="0">
              <a:effectLst/>
              <a:latin typeface="Arial" panose="020B0604020202020204" pitchFamily="34" charset="0"/>
            </a:endParaRPr>
          </a:p>
          <a:p>
            <a:pPr marL="285750" marR="0" indent="-285750" algn="r" rtl="1" eaLnBrk="1" fontAlgn="auto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r-SA" sz="18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اشراككم في اتحادات الالعاب .</a:t>
            </a:r>
          </a:p>
          <a:p>
            <a:pPr marL="285750" marR="0" indent="-285750" algn="r" rtl="1" eaLnBrk="1" fontAlgn="auto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r-SA" dirty="0">
                <a:solidFill>
                  <a:srgbClr val="000000"/>
                </a:solidFill>
                <a:latin typeface="Calibri" panose="020F0502020204030204" pitchFamily="34" charset="0"/>
              </a:rPr>
              <a:t>وجه اعلاني للشركه للي بحبو الشهره .</a:t>
            </a:r>
            <a:endParaRPr lang="ar-SA" sz="18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CB53B2-C821-4911-A29C-4EA2A4AF5303}"/>
              </a:ext>
            </a:extLst>
          </p:cNvPr>
          <p:cNvSpPr/>
          <p:nvPr/>
        </p:nvSpPr>
        <p:spPr>
          <a:xfrm>
            <a:off x="3643867" y="861134"/>
            <a:ext cx="4753684" cy="852256"/>
          </a:xfrm>
          <a:prstGeom prst="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04513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E4F29E-EF48-48DC-9163-877B7B51AD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728F6AE-6045-4349-BB8F-2F5B8ADCF4DA}"/>
              </a:ext>
            </a:extLst>
          </p:cNvPr>
          <p:cNvSpPr/>
          <p:nvPr/>
        </p:nvSpPr>
        <p:spPr>
          <a:xfrm>
            <a:off x="5083561" y="1025652"/>
            <a:ext cx="20249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800" dirty="0"/>
              <a:t>مرحلة المقابلات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CB53B2-C821-4911-A29C-4EA2A4AF5303}"/>
              </a:ext>
            </a:extLst>
          </p:cNvPr>
          <p:cNvSpPr/>
          <p:nvPr/>
        </p:nvSpPr>
        <p:spPr>
          <a:xfrm>
            <a:off x="3643867" y="861134"/>
            <a:ext cx="4753684" cy="852256"/>
          </a:xfrm>
          <a:prstGeom prst="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03BDC9-490A-4223-B2D6-2A5971870B79}"/>
              </a:ext>
            </a:extLst>
          </p:cNvPr>
          <p:cNvSpPr txBox="1"/>
          <p:nvPr/>
        </p:nvSpPr>
        <p:spPr>
          <a:xfrm>
            <a:off x="1373079" y="2573990"/>
            <a:ext cx="9445841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dirty="0"/>
              <a:t>بعـــد أن يتـــم اســـتقبال الطلبـــات ســـيتم تجميعهـــا وتصنيفيها من قبل لجنة  , وذلك بناء علـــى شروط الالتحاق ومـــن ثم اجراء مقـــابلات مع القائمـــة المختـــارة مـــن المتقدميـــن وذلـــك لتحديد المتأهيلن للبرنامج التدريبي.</a:t>
            </a:r>
          </a:p>
        </p:txBody>
      </p:sp>
      <p:sp>
        <p:nvSpPr>
          <p:cNvPr id="7" name="Chevron 6">
            <a:extLst>
              <a:ext uri="{FF2B5EF4-FFF2-40B4-BE49-F238E27FC236}">
                <a16:creationId xmlns:a16="http://schemas.microsoft.com/office/drawing/2014/main" id="{0E11C6B2-BFD1-4BC0-A4FD-9771970D07C7}"/>
              </a:ext>
            </a:extLst>
          </p:cNvPr>
          <p:cNvSpPr/>
          <p:nvPr/>
        </p:nvSpPr>
        <p:spPr>
          <a:xfrm rot="10800000">
            <a:off x="8650287" y="3783704"/>
            <a:ext cx="3047135" cy="1077156"/>
          </a:xfrm>
          <a:prstGeom prst="chevron">
            <a:avLst/>
          </a:prstGeom>
          <a:solidFill>
            <a:schemeClr val="accent5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Chevron 3">
            <a:extLst>
              <a:ext uri="{FF2B5EF4-FFF2-40B4-BE49-F238E27FC236}">
                <a16:creationId xmlns:a16="http://schemas.microsoft.com/office/drawing/2014/main" id="{DA441DF1-8D9E-47C3-9FC2-4479341437A5}"/>
              </a:ext>
            </a:extLst>
          </p:cNvPr>
          <p:cNvSpPr/>
          <p:nvPr/>
        </p:nvSpPr>
        <p:spPr>
          <a:xfrm rot="10800000">
            <a:off x="2799012" y="3783704"/>
            <a:ext cx="2555994" cy="1077156"/>
          </a:xfrm>
          <a:prstGeom prst="chevron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Chevron 5">
            <a:extLst>
              <a:ext uri="{FF2B5EF4-FFF2-40B4-BE49-F238E27FC236}">
                <a16:creationId xmlns:a16="http://schemas.microsoft.com/office/drawing/2014/main" id="{0D7CA925-CD70-4DD2-98CD-FD5AFA226E2E}"/>
              </a:ext>
            </a:extLst>
          </p:cNvPr>
          <p:cNvSpPr/>
          <p:nvPr/>
        </p:nvSpPr>
        <p:spPr>
          <a:xfrm rot="10800000">
            <a:off x="6913650" y="3783704"/>
            <a:ext cx="2705101" cy="1077156"/>
          </a:xfrm>
          <a:prstGeom prst="chevron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0" name="Chevron 4">
            <a:extLst>
              <a:ext uri="{FF2B5EF4-FFF2-40B4-BE49-F238E27FC236}">
                <a16:creationId xmlns:a16="http://schemas.microsoft.com/office/drawing/2014/main" id="{3535EDCC-1038-45FD-AA8F-7C7F05D71460}"/>
              </a:ext>
            </a:extLst>
          </p:cNvPr>
          <p:cNvSpPr/>
          <p:nvPr/>
        </p:nvSpPr>
        <p:spPr>
          <a:xfrm rot="10800000">
            <a:off x="4834976" y="3783703"/>
            <a:ext cx="2555995" cy="1077156"/>
          </a:xfrm>
          <a:prstGeom prst="chevron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" name="Chevron 2">
            <a:extLst>
              <a:ext uri="{FF2B5EF4-FFF2-40B4-BE49-F238E27FC236}">
                <a16:creationId xmlns:a16="http://schemas.microsoft.com/office/drawing/2014/main" id="{2043BB43-8E78-4855-8B1F-C68F276BC871}"/>
              </a:ext>
            </a:extLst>
          </p:cNvPr>
          <p:cNvSpPr/>
          <p:nvPr/>
        </p:nvSpPr>
        <p:spPr>
          <a:xfrm rot="10800000">
            <a:off x="536856" y="3783704"/>
            <a:ext cx="2739478" cy="1077156"/>
          </a:xfrm>
          <a:prstGeom prst="chevron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BC18A0-38BD-41BC-B277-AB02F5939E54}"/>
              </a:ext>
            </a:extLst>
          </p:cNvPr>
          <p:cNvSpPr/>
          <p:nvPr/>
        </p:nvSpPr>
        <p:spPr>
          <a:xfrm>
            <a:off x="9893912" y="4137615"/>
            <a:ext cx="1535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rtl="1"/>
            <a:r>
              <a:rPr lang="ar-SA" dirty="0"/>
              <a:t>فرز الطلبات</a:t>
            </a:r>
          </a:p>
        </p:txBody>
      </p:sp>
      <p:sp>
        <p:nvSpPr>
          <p:cNvPr id="13" name="Oval 4">
            <a:extLst>
              <a:ext uri="{FF2B5EF4-FFF2-40B4-BE49-F238E27FC236}">
                <a16:creationId xmlns:a16="http://schemas.microsoft.com/office/drawing/2014/main" id="{94C81F3A-4982-461B-8EA7-0930A28BA552}"/>
              </a:ext>
            </a:extLst>
          </p:cNvPr>
          <p:cNvSpPr txBox="1"/>
          <p:nvPr/>
        </p:nvSpPr>
        <p:spPr>
          <a:xfrm>
            <a:off x="6913651" y="4092996"/>
            <a:ext cx="2712676" cy="45856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marL="0" lvl="0" indent="0" algn="ctr" defTabSz="711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1600" kern="1200" noProof="0" dirty="0"/>
              <a:t>ابلاغ المقبوله طلباتهم </a:t>
            </a:r>
            <a:endParaRPr lang="en-US" sz="1600" kern="1200" noProof="0" dirty="0"/>
          </a:p>
          <a:p>
            <a:pPr marL="0" lvl="0" indent="0" algn="ctr" defTabSz="711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noProof="0" dirty="0"/>
              <a:t> </a:t>
            </a:r>
            <a:r>
              <a:rPr lang="ar-SA" sz="1600" kern="1200" noProof="0" dirty="0"/>
              <a:t>بموعد ومكان </a:t>
            </a:r>
            <a:r>
              <a:rPr lang="ar-SA" sz="1600" kern="1200" noProof="0" dirty="0" err="1"/>
              <a:t>المقابله</a:t>
            </a:r>
            <a:endParaRPr lang="en-US" sz="1600" kern="1200" noProof="0" dirty="0"/>
          </a:p>
          <a:p>
            <a:pPr marL="0" lvl="0" indent="0" algn="ctr" defTabSz="711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noProof="0" dirty="0"/>
              <a:t> </a:t>
            </a:r>
            <a:r>
              <a:rPr lang="ar-SA" sz="1600" kern="1200" noProof="0" dirty="0"/>
              <a:t>برسائل نصية وايميل </a:t>
            </a:r>
            <a:endParaRPr lang="ar-SA" sz="1600" kern="1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75B1CD-2B92-4210-BE64-261500C8420D}"/>
              </a:ext>
            </a:extLst>
          </p:cNvPr>
          <p:cNvSpPr/>
          <p:nvPr/>
        </p:nvSpPr>
        <p:spPr>
          <a:xfrm>
            <a:off x="5408614" y="4137613"/>
            <a:ext cx="1334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rtl="1"/>
            <a:r>
              <a:rPr lang="ar-SA" dirty="0"/>
              <a:t>اجراء المقابلات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80370D-B7F9-47A1-B297-9E10DB07DB20}"/>
              </a:ext>
            </a:extLst>
          </p:cNvPr>
          <p:cNvSpPr/>
          <p:nvPr/>
        </p:nvSpPr>
        <p:spPr>
          <a:xfrm>
            <a:off x="3283910" y="3860614"/>
            <a:ext cx="14061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1"/>
            <a:r>
              <a:rPr lang="ar-SA" dirty="0"/>
              <a:t>ابلاغ المقبولين</a:t>
            </a:r>
            <a:endParaRPr lang="en-US" dirty="0"/>
          </a:p>
          <a:p>
            <a:pPr lvl="0" algn="ctr" rtl="1"/>
            <a:r>
              <a:rPr lang="ar-SA" dirty="0"/>
              <a:t> برسائل نصية </a:t>
            </a:r>
            <a:endParaRPr lang="en-US" dirty="0"/>
          </a:p>
          <a:p>
            <a:pPr lvl="0" algn="ctr" rtl="1"/>
            <a:r>
              <a:rPr lang="ar-SA" dirty="0"/>
              <a:t>وايميل ومكالمة  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3AC0F2A-6289-4479-8E5A-554CFF94D821}"/>
              </a:ext>
            </a:extLst>
          </p:cNvPr>
          <p:cNvSpPr/>
          <p:nvPr/>
        </p:nvSpPr>
        <p:spPr>
          <a:xfrm>
            <a:off x="580500" y="4093649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rtl="1"/>
            <a:r>
              <a:rPr lang="ar-SA" dirty="0"/>
              <a:t>اكتمال الفريق وتوقيع العقود </a:t>
            </a:r>
            <a:endParaRPr lang="en-US" dirty="0"/>
          </a:p>
        </p:txBody>
      </p:sp>
      <p:pic>
        <p:nvPicPr>
          <p:cNvPr id="17" name="Picture 24">
            <a:extLst>
              <a:ext uri="{FF2B5EF4-FFF2-40B4-BE49-F238E27FC236}">
                <a16:creationId xmlns:a16="http://schemas.microsoft.com/office/drawing/2014/main" id="{118FAD50-D9AE-4794-AD29-F38CFF4520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66843" y="5078257"/>
            <a:ext cx="679504" cy="95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48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E4F29E-EF48-48DC-9163-877B7B51AD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728F6AE-6045-4349-BB8F-2F5B8ADCF4DA}"/>
              </a:ext>
            </a:extLst>
          </p:cNvPr>
          <p:cNvSpPr/>
          <p:nvPr/>
        </p:nvSpPr>
        <p:spPr>
          <a:xfrm>
            <a:off x="5108412" y="1025652"/>
            <a:ext cx="19752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800" dirty="0"/>
              <a:t>مرحلة التدريب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CB53B2-C821-4911-A29C-4EA2A4AF5303}"/>
              </a:ext>
            </a:extLst>
          </p:cNvPr>
          <p:cNvSpPr/>
          <p:nvPr/>
        </p:nvSpPr>
        <p:spPr>
          <a:xfrm>
            <a:off x="3331026" y="861134"/>
            <a:ext cx="5665333" cy="852256"/>
          </a:xfrm>
          <a:prstGeom prst="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E59E5E-495F-4FA9-A8C9-EEE364985F43}"/>
              </a:ext>
            </a:extLst>
          </p:cNvPr>
          <p:cNvSpPr txBox="1"/>
          <p:nvPr/>
        </p:nvSpPr>
        <p:spPr>
          <a:xfrm>
            <a:off x="652694" y="2788022"/>
            <a:ext cx="10886612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SA" dirty="0"/>
              <a:t>سيتضمن التدريب عدة مجالات نظرية وعملية تشمل (التسويق، العلاقات العامة، التصوير والمونتاج،التصميم.. ) وسيتم التدريب والتعريف على -:</a:t>
            </a:r>
          </a:p>
          <a:p>
            <a:pPr algn="r" rtl="1"/>
            <a:endParaRPr lang="ar-SA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dirty="0"/>
              <a:t>وضع خطط لحملات توعية في الجامعات.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dirty="0"/>
              <a:t>تنظيم أنشطة وفعاليات مختلفة داخل الجامعة.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dirty="0"/>
              <a:t>دعم الحملات التجارية وذلك بالعمل مع المبيعات في الحملات المختلفة.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dirty="0"/>
              <a:t>التعريف بالشركة وخدماتها ومرافقها ومدراءها بشكل عام 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dirty="0"/>
              <a:t>مهارات بيعية أساسية (اساسيات البيع)</a:t>
            </a:r>
          </a:p>
        </p:txBody>
      </p:sp>
    </p:spTree>
    <p:extLst>
      <p:ext uri="{BB962C8B-B14F-4D97-AF65-F5344CB8AC3E}">
        <p14:creationId xmlns:p14="http://schemas.microsoft.com/office/powerpoint/2010/main" val="850936297"/>
      </p:ext>
    </p:extLst>
  </p:cSld>
  <p:clrMapOvr>
    <a:masterClrMapping/>
  </p:clrMapOvr>
</p:sld>
</file>

<file path=ppt/theme/theme1.xml><?xml version="1.0" encoding="utf-8"?>
<a:theme xmlns:a="http://schemas.openxmlformats.org/drawingml/2006/main" name="Cover">
  <a:themeElements>
    <a:clrScheme name="Custom 1">
      <a:dk1>
        <a:sysClr val="windowText" lastClr="000000"/>
      </a:dk1>
      <a:lt1>
        <a:sysClr val="window" lastClr="FFFFFF"/>
      </a:lt1>
      <a:dk2>
        <a:srgbClr val="3A3838"/>
      </a:dk2>
      <a:lt2>
        <a:srgbClr val="E7E6E6"/>
      </a:lt2>
      <a:accent1>
        <a:srgbClr val="6DBD4B"/>
      </a:accent1>
      <a:accent2>
        <a:srgbClr val="00A0D7"/>
      </a:accent2>
      <a:accent3>
        <a:srgbClr val="8331A7"/>
      </a:accent3>
      <a:accent4>
        <a:srgbClr val="FFDD00"/>
      </a:accent4>
      <a:accent5>
        <a:srgbClr val="FF8300"/>
      </a:accent5>
      <a:accent6>
        <a:srgbClr val="F45197"/>
      </a:accent6>
      <a:hlink>
        <a:srgbClr val="FFFFFF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nal Presentations Layout" id="{5E188FFF-D525-40D9-A6A5-7F29EE785DB1}" vid="{D03F9391-3A13-4CF4-B440-D815254EDACF}"/>
    </a:ext>
  </a:extLst>
</a:theme>
</file>

<file path=ppt/theme/theme2.xml><?xml version="1.0" encoding="utf-8"?>
<a:theme xmlns:a="http://schemas.openxmlformats.org/drawingml/2006/main" name="Report Timelin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nal Presentations Layout" id="{5E188FFF-D525-40D9-A6A5-7F29EE785DB1}" vid="{36B2A0B5-78A2-4D8C-8B44-4EBF06E9453A}"/>
    </a:ext>
  </a:extLst>
</a:theme>
</file>

<file path=ppt/theme/theme3.xml><?xml version="1.0" encoding="utf-8"?>
<a:theme xmlns:a="http://schemas.openxmlformats.org/drawingml/2006/main" name="Sections_White_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nal Presentations Layout" id="{5E188FFF-D525-40D9-A6A5-7F29EE785DB1}" vid="{759924A5-A3B2-4178-930F-577B51038915}"/>
    </a:ext>
  </a:extLst>
</a:theme>
</file>

<file path=ppt/theme/theme4.xml><?xml version="1.0" encoding="utf-8"?>
<a:theme xmlns:a="http://schemas.openxmlformats.org/drawingml/2006/main" name="Sections_Coloured_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nal Presentations Layout" id="{5E188FFF-D525-40D9-A6A5-7F29EE785DB1}" vid="{CBF96C49-A830-4A6D-8B4D-D0642E1E2ED4}"/>
    </a:ext>
  </a:extLst>
</a:theme>
</file>

<file path=ppt/theme/theme5.xml><?xml version="1.0" encoding="utf-8"?>
<a:theme xmlns:a="http://schemas.openxmlformats.org/drawingml/2006/main" name="Icons_White_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nal Presentations Layout" id="{5E188FFF-D525-40D9-A6A5-7F29EE785DB1}" vid="{21911CF4-5DE1-4F15-A5D2-E2CD6DF33952}"/>
    </a:ext>
  </a:extLst>
</a:theme>
</file>

<file path=ppt/theme/theme6.xml><?xml version="1.0" encoding="utf-8"?>
<a:theme xmlns:a="http://schemas.openxmlformats.org/drawingml/2006/main" name="Icons_Coloured_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nal Presentations Layout" id="{5E188FFF-D525-40D9-A6A5-7F29EE785DB1}" vid="{6C5E9EC7-78DA-4632-81BE-7C4944BA3351}"/>
    </a:ext>
  </a:extLst>
</a:theme>
</file>

<file path=ppt/theme/theme7.xml><?xml version="1.0" encoding="utf-8"?>
<a:theme xmlns:a="http://schemas.openxmlformats.org/drawingml/2006/main" name="Small_Ic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nal Presentations Layout" id="{5E188FFF-D525-40D9-A6A5-7F29EE785DB1}" vid="{98D89DD9-590F-4C45-8603-F6249172719C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434078C14FC44DA40B68455CA37EA5" ma:contentTypeVersion="12" ma:contentTypeDescription="Create a new document." ma:contentTypeScope="" ma:versionID="7070d4ec24726e2056888d078ee36ffb">
  <xsd:schema xmlns:xsd="http://www.w3.org/2001/XMLSchema" xmlns:xs="http://www.w3.org/2001/XMLSchema" xmlns:p="http://schemas.microsoft.com/office/2006/metadata/properties" xmlns:ns3="1e27ad54-16f6-4060-b7da-aef2b1c14c88" xmlns:ns4="af3699da-98fe-4aa5-b1ce-f4fcdd40ddb6" targetNamespace="http://schemas.microsoft.com/office/2006/metadata/properties" ma:root="true" ma:fieldsID="315c8348713f5ebee7ca7eba584b094f" ns3:_="" ns4:_="">
    <xsd:import namespace="1e27ad54-16f6-4060-b7da-aef2b1c14c88"/>
    <xsd:import namespace="af3699da-98fe-4aa5-b1ce-f4fcdd40ddb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SearchPropertie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27ad54-16f6-4060-b7da-aef2b1c14c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3699da-98fe-4aa5-b1ce-f4fcdd40ddb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D285F18-4C52-4EFB-AF03-73E884AA5B0E}">
  <ds:schemaRefs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af3699da-98fe-4aa5-b1ce-f4fcdd40ddb6"/>
    <ds:schemaRef ds:uri="1e27ad54-16f6-4060-b7da-aef2b1c14c88"/>
  </ds:schemaRefs>
</ds:datastoreItem>
</file>

<file path=customXml/itemProps2.xml><?xml version="1.0" encoding="utf-8"?>
<ds:datastoreItem xmlns:ds="http://schemas.openxmlformats.org/officeDocument/2006/customXml" ds:itemID="{632B20EC-693C-48AF-A541-D61525BFC33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1E014D-90B8-4E74-81FD-7FA9E3B4FC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27ad54-16f6-4060-b7da-aef2b1c14c88"/>
    <ds:schemaRef ds:uri="af3699da-98fe-4aa5-b1ce-f4fcdd40dd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8522</TotalTime>
  <Words>1130</Words>
  <Application>Microsoft Office PowerPoint</Application>
  <PresentationFormat>Widescreen</PresentationFormat>
  <Paragraphs>218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Arial</vt:lpstr>
      <vt:lpstr>Calibri</vt:lpstr>
      <vt:lpstr>Calibri Light</vt:lpstr>
      <vt:lpstr>Courier New</vt:lpstr>
      <vt:lpstr>Neo Sans Arabic Bold</vt:lpstr>
      <vt:lpstr>Times</vt:lpstr>
      <vt:lpstr>Cover</vt:lpstr>
      <vt:lpstr>Report Timeline</vt:lpstr>
      <vt:lpstr>Sections_White_Background</vt:lpstr>
      <vt:lpstr>Sections_Coloured_Background</vt:lpstr>
      <vt:lpstr>Icons_White_Background</vt:lpstr>
      <vt:lpstr>Icons_Coloured_Background</vt:lpstr>
      <vt:lpstr>Small_Icons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habooosh assi</dc:creator>
  <cp:lastModifiedBy>Mohammad Naffa</cp:lastModifiedBy>
  <cp:revision>92</cp:revision>
  <dcterms:created xsi:type="dcterms:W3CDTF">2023-02-02T08:36:08Z</dcterms:created>
  <dcterms:modified xsi:type="dcterms:W3CDTF">2023-07-17T11:40:35Z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0x01010070434078C14FC44DA40B68455CA37EA5</vt:lpwstr>
  </property>
</Properties>
</file>